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6" r:id="rId4"/>
    <p:sldId id="275" r:id="rId5"/>
    <p:sldId id="278" r:id="rId6"/>
    <p:sldId id="267" r:id="rId7"/>
    <p:sldId id="261" r:id="rId8"/>
    <p:sldId id="268" r:id="rId9"/>
    <p:sldId id="271" r:id="rId10"/>
    <p:sldId id="272" r:id="rId11"/>
    <p:sldId id="273" r:id="rId12"/>
    <p:sldId id="270" r:id="rId13"/>
    <p:sldId id="274" r:id="rId14"/>
    <p:sldId id="269" r:id="rId15"/>
    <p:sldId id="279" r:id="rId16"/>
    <p:sldId id="280" r:id="rId17"/>
    <p:sldId id="281" r:id="rId18"/>
    <p:sldId id="282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A4A4"/>
    <a:srgbClr val="E3E3E3"/>
    <a:srgbClr val="D0D0D0"/>
    <a:srgbClr val="B1B0A8"/>
    <a:srgbClr val="F4F4F4"/>
    <a:srgbClr val="FFFFCC"/>
    <a:srgbClr val="996600"/>
    <a:srgbClr val="993330"/>
    <a:srgbClr val="942825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37" autoAdjust="0"/>
  </p:normalViewPr>
  <p:slideViewPr>
    <p:cSldViewPr>
      <p:cViewPr varScale="1">
        <p:scale>
          <a:sx n="38" d="100"/>
          <a:sy n="38" d="100"/>
        </p:scale>
        <p:origin x="102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alswl2000@ajou.ac.kr" userId="1c87144d-ea01-4ad9-b87b-8435de56d307" providerId="ADAL" clId="{DD0B9479-6F6F-4F70-98F1-680D4C804EBF}"/>
    <pc:docChg chg="undo redo custSel addSld delSld modSld sldOrd">
      <pc:chgData name="chlalswl2000@ajou.ac.kr" userId="1c87144d-ea01-4ad9-b87b-8435de56d307" providerId="ADAL" clId="{DD0B9479-6F6F-4F70-98F1-680D4C804EBF}" dt="2021-12-07T00:22:30.181" v="14140" actId="1076"/>
      <pc:docMkLst>
        <pc:docMk/>
      </pc:docMkLst>
      <pc:sldChg chg="addSp delSp modSp mod ord">
        <pc:chgData name="chlalswl2000@ajou.ac.kr" userId="1c87144d-ea01-4ad9-b87b-8435de56d307" providerId="ADAL" clId="{DD0B9479-6F6F-4F70-98F1-680D4C804EBF}" dt="2021-12-07T00:09:42.056" v="13673"/>
        <pc:sldMkLst>
          <pc:docMk/>
          <pc:sldMk cId="0" sldId="261"/>
        </pc:sldMkLst>
        <pc:spChg chg="add mod">
          <ac:chgData name="chlalswl2000@ajou.ac.kr" userId="1c87144d-ea01-4ad9-b87b-8435de56d307" providerId="ADAL" clId="{DD0B9479-6F6F-4F70-98F1-680D4C804EBF}" dt="2021-12-07T00:09:42.056" v="13673"/>
          <ac:spMkLst>
            <pc:docMk/>
            <pc:sldMk cId="0" sldId="261"/>
            <ac:spMk id="2" creationId="{12CC08AA-C320-43BA-999F-33B94BF1A81D}"/>
          </ac:spMkLst>
        </pc:spChg>
        <pc:spChg chg="mod">
          <ac:chgData name="chlalswl2000@ajou.ac.kr" userId="1c87144d-ea01-4ad9-b87b-8435de56d307" providerId="ADAL" clId="{DD0B9479-6F6F-4F70-98F1-680D4C804EBF}" dt="2021-12-05T15:45:26.225" v="22" actId="20577"/>
          <ac:spMkLst>
            <pc:docMk/>
            <pc:sldMk cId="0" sldId="261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8:56:49.601" v="277" actId="1076"/>
          <ac:spMkLst>
            <pc:docMk/>
            <pc:sldMk cId="0" sldId="261"/>
            <ac:spMk id="97" creationId="{7E8406D4-D645-4C01-A261-460A03AD22FB}"/>
          </ac:spMkLst>
        </pc:spChg>
        <pc:spChg chg="mod">
          <ac:chgData name="chlalswl2000@ajou.ac.kr" userId="1c87144d-ea01-4ad9-b87b-8435de56d307" providerId="ADAL" clId="{DD0B9479-6F6F-4F70-98F1-680D4C804EBF}" dt="2021-12-06T08:57:08.990" v="280" actId="1076"/>
          <ac:spMkLst>
            <pc:docMk/>
            <pc:sldMk cId="0" sldId="261"/>
            <ac:spMk id="100" creationId="{16DAB8D4-A909-476D-9188-CC4E76040A8C}"/>
          </ac:spMkLst>
        </pc:spChg>
        <pc:spChg chg="mod">
          <ac:chgData name="chlalswl2000@ajou.ac.kr" userId="1c87144d-ea01-4ad9-b87b-8435de56d307" providerId="ADAL" clId="{DD0B9479-6F6F-4F70-98F1-680D4C804EBF}" dt="2021-12-06T08:57:26.153" v="285" actId="1076"/>
          <ac:spMkLst>
            <pc:docMk/>
            <pc:sldMk cId="0" sldId="261"/>
            <ac:spMk id="101" creationId="{17BA7971-D82A-43D2-8D51-5C020F9609F8}"/>
          </ac:spMkLst>
        </pc:spChg>
        <pc:grpChg chg="mod">
          <ac:chgData name="chlalswl2000@ajou.ac.kr" userId="1c87144d-ea01-4ad9-b87b-8435de56d307" providerId="ADAL" clId="{DD0B9479-6F6F-4F70-98F1-680D4C804EBF}" dt="2021-12-06T08:57:20.624" v="284" actId="1076"/>
          <ac:grpSpMkLst>
            <pc:docMk/>
            <pc:sldMk cId="0" sldId="261"/>
            <ac:grpSpMk id="82" creationId="{B8CA9006-1D6F-4C49-8123-136505B02270}"/>
          </ac:grpSpMkLst>
        </pc:grpChg>
        <pc:grpChg chg="mod">
          <ac:chgData name="chlalswl2000@ajou.ac.kr" userId="1c87144d-ea01-4ad9-b87b-8435de56d307" providerId="ADAL" clId="{DD0B9479-6F6F-4F70-98F1-680D4C804EBF}" dt="2021-12-05T15:44:42.507" v="16" actId="1076"/>
          <ac:grpSpMkLst>
            <pc:docMk/>
            <pc:sldMk cId="0" sldId="261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5T15:44:08.591" v="9" actId="1076"/>
          <ac:picMkLst>
            <pc:docMk/>
            <pc:sldMk cId="0" sldId="261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5T15:44:20.071" v="12" actId="478"/>
          <ac:picMkLst>
            <pc:docMk/>
            <pc:sldMk cId="0" sldId="261"/>
            <ac:picMk id="16" creationId="{00000000-0000-0000-0000-000000000000}"/>
          </ac:picMkLst>
        </pc:picChg>
        <pc:picChg chg="add del mod">
          <ac:chgData name="chlalswl2000@ajou.ac.kr" userId="1c87144d-ea01-4ad9-b87b-8435de56d307" providerId="ADAL" clId="{DD0B9479-6F6F-4F70-98F1-680D4C804EBF}" dt="2021-12-06T09:09:02.561" v="304" actId="478"/>
          <ac:picMkLst>
            <pc:docMk/>
            <pc:sldMk cId="0" sldId="261"/>
            <ac:picMk id="33" creationId="{BE8D01D9-00EE-4738-A436-AAADD438C582}"/>
          </ac:picMkLst>
        </pc:picChg>
        <pc:picChg chg="add mod">
          <ac:chgData name="chlalswl2000@ajou.ac.kr" userId="1c87144d-ea01-4ad9-b87b-8435de56d307" providerId="ADAL" clId="{DD0B9479-6F6F-4F70-98F1-680D4C804EBF}" dt="2021-12-06T09:09:14.448" v="309" actId="1076"/>
          <ac:picMkLst>
            <pc:docMk/>
            <pc:sldMk cId="0" sldId="261"/>
            <ac:picMk id="34" creationId="{A733FAE1-6232-45F7-911C-1F4BDB6964A8}"/>
          </ac:picMkLst>
        </pc:picChg>
      </pc:sldChg>
      <pc:sldChg chg="modSp mod">
        <pc:chgData name="chlalswl2000@ajou.ac.kr" userId="1c87144d-ea01-4ad9-b87b-8435de56d307" providerId="ADAL" clId="{DD0B9479-6F6F-4F70-98F1-680D4C804EBF}" dt="2021-12-06T10:34:34.422" v="8024" actId="1076"/>
        <pc:sldMkLst>
          <pc:docMk/>
          <pc:sldMk cId="884509533" sldId="266"/>
        </pc:sldMkLst>
        <pc:grpChg chg="mod">
          <ac:chgData name="chlalswl2000@ajou.ac.kr" userId="1c87144d-ea01-4ad9-b87b-8435de56d307" providerId="ADAL" clId="{DD0B9479-6F6F-4F70-98F1-680D4C804EBF}" dt="2021-12-06T10:34:33.629" v="8022" actId="1076"/>
          <ac:grpSpMkLst>
            <pc:docMk/>
            <pc:sldMk cId="884509533" sldId="266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6T10:34:33.985" v="8023" actId="1076"/>
          <ac:picMkLst>
            <pc:docMk/>
            <pc:sldMk cId="884509533" sldId="266"/>
            <ac:picMk id="45" creationId="{00000000-0000-0000-0000-000000000000}"/>
          </ac:picMkLst>
        </pc:picChg>
        <pc:picChg chg="mod">
          <ac:chgData name="chlalswl2000@ajou.ac.kr" userId="1c87144d-ea01-4ad9-b87b-8435de56d307" providerId="ADAL" clId="{DD0B9479-6F6F-4F70-98F1-680D4C804EBF}" dt="2021-12-06T10:34:34.422" v="8024" actId="1076"/>
          <ac:picMkLst>
            <pc:docMk/>
            <pc:sldMk cId="884509533" sldId="266"/>
            <ac:picMk id="46" creationId="{00000000-0000-0000-0000-000000000000}"/>
          </ac:picMkLst>
        </pc:picChg>
      </pc:sldChg>
      <pc:sldChg chg="addSp delSp modSp mod">
        <pc:chgData name="chlalswl2000@ajou.ac.kr" userId="1c87144d-ea01-4ad9-b87b-8435de56d307" providerId="ADAL" clId="{DD0B9479-6F6F-4F70-98F1-680D4C804EBF}" dt="2021-12-07T00:19:08.331" v="14095" actId="14100"/>
        <pc:sldMkLst>
          <pc:docMk/>
          <pc:sldMk cId="1772826350" sldId="267"/>
        </pc:sldMkLst>
        <pc:spChg chg="mod">
          <ac:chgData name="chlalswl2000@ajou.ac.kr" userId="1c87144d-ea01-4ad9-b87b-8435de56d307" providerId="ADAL" clId="{DD0B9479-6F6F-4F70-98F1-680D4C804EBF}" dt="2021-12-07T00:19:08.331" v="14095" actId="14100"/>
          <ac:spMkLst>
            <pc:docMk/>
            <pc:sldMk cId="1772826350" sldId="267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9:00:07.262" v="297" actId="20577"/>
          <ac:spMkLst>
            <pc:docMk/>
            <pc:sldMk cId="1772826350" sldId="267"/>
            <ac:spMk id="11" creationId="{68E249A3-27C6-4257-9D2B-23F118911721}"/>
          </ac:spMkLst>
        </pc:spChg>
        <pc:spChg chg="mod">
          <ac:chgData name="chlalswl2000@ajou.ac.kr" userId="1c87144d-ea01-4ad9-b87b-8435de56d307" providerId="ADAL" clId="{DD0B9479-6F6F-4F70-98F1-680D4C804EBF}" dt="2021-12-06T10:30:45.910" v="7489"/>
          <ac:spMkLst>
            <pc:docMk/>
            <pc:sldMk cId="1772826350" sldId="267"/>
            <ac:spMk id="93" creationId="{7CDADB1C-B91F-49BB-A929-D213B3A93526}"/>
          </ac:spMkLst>
        </pc:spChg>
        <pc:picChg chg="add mod">
          <ac:chgData name="chlalswl2000@ajou.ac.kr" userId="1c87144d-ea01-4ad9-b87b-8435de56d307" providerId="ADAL" clId="{DD0B9479-6F6F-4F70-98F1-680D4C804EBF}" dt="2021-12-06T08:43:35.116" v="209" actId="1076"/>
          <ac:picMkLst>
            <pc:docMk/>
            <pc:sldMk cId="1772826350" sldId="267"/>
            <ac:picMk id="8" creationId="{E292F6F5-F777-4215-8E9A-8C2E9BC39414}"/>
          </ac:picMkLst>
        </pc:picChg>
        <pc:picChg chg="add del mod">
          <ac:chgData name="chlalswl2000@ajou.ac.kr" userId="1c87144d-ea01-4ad9-b87b-8435de56d307" providerId="ADAL" clId="{DD0B9479-6F6F-4F70-98F1-680D4C804EBF}" dt="2021-12-06T08:35:24.174" v="158" actId="478"/>
          <ac:picMkLst>
            <pc:docMk/>
            <pc:sldMk cId="1772826350" sldId="267"/>
            <ac:picMk id="13" creationId="{FCB761F3-8E8F-414F-A2FD-EEF356FDEAF4}"/>
          </ac:picMkLst>
        </pc:picChg>
        <pc:picChg chg="add del mod">
          <ac:chgData name="chlalswl2000@ajou.ac.kr" userId="1c87144d-ea01-4ad9-b87b-8435de56d307" providerId="ADAL" clId="{DD0B9479-6F6F-4F70-98F1-680D4C804EBF}" dt="2021-12-06T08:35:39.077" v="162" actId="478"/>
          <ac:picMkLst>
            <pc:docMk/>
            <pc:sldMk cId="1772826350" sldId="267"/>
            <ac:picMk id="17" creationId="{17853083-A165-4BC5-8F5E-4D3294184438}"/>
          </ac:picMkLst>
        </pc:picChg>
        <pc:picChg chg="add del mod">
          <ac:chgData name="chlalswl2000@ajou.ac.kr" userId="1c87144d-ea01-4ad9-b87b-8435de56d307" providerId="ADAL" clId="{DD0B9479-6F6F-4F70-98F1-680D4C804EBF}" dt="2021-12-06T08:35:49.545" v="166" actId="478"/>
          <ac:picMkLst>
            <pc:docMk/>
            <pc:sldMk cId="1772826350" sldId="267"/>
            <ac:picMk id="19" creationId="{35AA9459-8C37-4411-926D-C4ACED7755B6}"/>
          </ac:picMkLst>
        </pc:picChg>
        <pc:picChg chg="add del mod">
          <ac:chgData name="chlalswl2000@ajou.ac.kr" userId="1c87144d-ea01-4ad9-b87b-8435de56d307" providerId="ADAL" clId="{DD0B9479-6F6F-4F70-98F1-680D4C804EBF}" dt="2021-12-06T08:36:03.353" v="171" actId="478"/>
          <ac:picMkLst>
            <pc:docMk/>
            <pc:sldMk cId="1772826350" sldId="267"/>
            <ac:picMk id="21" creationId="{9D98A369-5C9F-4C64-9193-F6A1F49753AE}"/>
          </ac:picMkLst>
        </pc:picChg>
        <pc:picChg chg="add del mod">
          <ac:chgData name="chlalswl2000@ajou.ac.kr" userId="1c87144d-ea01-4ad9-b87b-8435de56d307" providerId="ADAL" clId="{DD0B9479-6F6F-4F70-98F1-680D4C804EBF}" dt="2021-12-06T08:36:10.623" v="173" actId="478"/>
          <ac:picMkLst>
            <pc:docMk/>
            <pc:sldMk cId="1772826350" sldId="267"/>
            <ac:picMk id="23" creationId="{A0FBD332-BD6E-4AA6-86B9-5487DAF82F14}"/>
          </ac:picMkLst>
        </pc:picChg>
        <pc:picChg chg="add del mod">
          <ac:chgData name="chlalswl2000@ajou.ac.kr" userId="1c87144d-ea01-4ad9-b87b-8435de56d307" providerId="ADAL" clId="{DD0B9479-6F6F-4F70-98F1-680D4C804EBF}" dt="2021-12-06T08:36:23.255" v="177" actId="478"/>
          <ac:picMkLst>
            <pc:docMk/>
            <pc:sldMk cId="1772826350" sldId="267"/>
            <ac:picMk id="25" creationId="{D899950E-48C0-48AD-8236-D5A6B0131CE6}"/>
          </ac:picMkLst>
        </pc:picChg>
        <pc:picChg chg="add del mod">
          <ac:chgData name="chlalswl2000@ajou.ac.kr" userId="1c87144d-ea01-4ad9-b87b-8435de56d307" providerId="ADAL" clId="{DD0B9479-6F6F-4F70-98F1-680D4C804EBF}" dt="2021-12-06T08:36:57.380" v="181" actId="478"/>
          <ac:picMkLst>
            <pc:docMk/>
            <pc:sldMk cId="1772826350" sldId="267"/>
            <ac:picMk id="27" creationId="{6A2B3075-3109-458F-B5EF-393C819E4827}"/>
          </ac:picMkLst>
        </pc:picChg>
        <pc:picChg chg="add del mod">
          <ac:chgData name="chlalswl2000@ajou.ac.kr" userId="1c87144d-ea01-4ad9-b87b-8435de56d307" providerId="ADAL" clId="{DD0B9479-6F6F-4F70-98F1-680D4C804EBF}" dt="2021-12-06T08:37:07.814" v="185" actId="478"/>
          <ac:picMkLst>
            <pc:docMk/>
            <pc:sldMk cId="1772826350" sldId="267"/>
            <ac:picMk id="29" creationId="{63707EE5-F50A-49E1-9F01-68CBBED4DE66}"/>
          </ac:picMkLst>
        </pc:picChg>
        <pc:picChg chg="add del mod">
          <ac:chgData name="chlalswl2000@ajou.ac.kr" userId="1c87144d-ea01-4ad9-b87b-8435de56d307" providerId="ADAL" clId="{DD0B9479-6F6F-4F70-98F1-680D4C804EBF}" dt="2021-12-06T08:41:28.293" v="192" actId="478"/>
          <ac:picMkLst>
            <pc:docMk/>
            <pc:sldMk cId="1772826350" sldId="267"/>
            <ac:picMk id="31" creationId="{F71D21B5-71AB-4660-AE67-E4A652C41626}"/>
          </ac:picMkLst>
        </pc:picChg>
        <pc:picChg chg="add del mod">
          <ac:chgData name="chlalswl2000@ajou.ac.kr" userId="1c87144d-ea01-4ad9-b87b-8435de56d307" providerId="ADAL" clId="{DD0B9479-6F6F-4F70-98F1-680D4C804EBF}" dt="2021-12-06T08:41:39.940" v="196" actId="478"/>
          <ac:picMkLst>
            <pc:docMk/>
            <pc:sldMk cId="1772826350" sldId="267"/>
            <ac:picMk id="33" creationId="{2561B669-461F-4E32-A967-237097043228}"/>
          </ac:picMkLst>
        </pc:picChg>
        <pc:picChg chg="add mod">
          <ac:chgData name="chlalswl2000@ajou.ac.kr" userId="1c87144d-ea01-4ad9-b87b-8435de56d307" providerId="ADAL" clId="{DD0B9479-6F6F-4F70-98F1-680D4C804EBF}" dt="2021-12-06T08:55:05.266" v="268" actId="1076"/>
          <ac:picMkLst>
            <pc:docMk/>
            <pc:sldMk cId="1772826350" sldId="267"/>
            <ac:picMk id="61" creationId="{EC82777E-3702-4024-B569-38CC60BDB9BF}"/>
          </ac:picMkLst>
        </pc:picChg>
        <pc:picChg chg="add mod">
          <ac:chgData name="chlalswl2000@ajou.ac.kr" userId="1c87144d-ea01-4ad9-b87b-8435de56d307" providerId="ADAL" clId="{DD0B9479-6F6F-4F70-98F1-680D4C804EBF}" dt="2021-12-06T23:38:05.075" v="12471" actId="14100"/>
          <ac:picMkLst>
            <pc:docMk/>
            <pc:sldMk cId="1772826350" sldId="267"/>
            <ac:picMk id="62" creationId="{41DA28FD-A1A6-4E5A-8C93-722D7FC4027D}"/>
          </ac:picMkLst>
        </pc:picChg>
        <pc:picChg chg="add del mod">
          <ac:chgData name="chlalswl2000@ajou.ac.kr" userId="1c87144d-ea01-4ad9-b87b-8435de56d307" providerId="ADAL" clId="{DD0B9479-6F6F-4F70-98F1-680D4C804EBF}" dt="2021-12-06T08:45:11.533" v="211" actId="478"/>
          <ac:picMkLst>
            <pc:docMk/>
            <pc:sldMk cId="1772826350" sldId="267"/>
            <ac:picMk id="63" creationId="{567171F4-DA80-48AE-B603-3A4507720B42}"/>
          </ac:picMkLst>
        </pc:picChg>
        <pc:picChg chg="add mod">
          <ac:chgData name="chlalswl2000@ajou.ac.kr" userId="1c87144d-ea01-4ad9-b87b-8435de56d307" providerId="ADAL" clId="{DD0B9479-6F6F-4F70-98F1-680D4C804EBF}" dt="2021-12-06T08:55:08.142" v="269" actId="1076"/>
          <ac:picMkLst>
            <pc:docMk/>
            <pc:sldMk cId="1772826350" sldId="267"/>
            <ac:picMk id="961" creationId="{104D4E85-4766-4CBC-9666-6327F7002724}"/>
          </ac:picMkLst>
        </pc:picChg>
        <pc:picChg chg="add del mod">
          <ac:chgData name="chlalswl2000@ajou.ac.kr" userId="1c87144d-ea01-4ad9-b87b-8435de56d307" providerId="ADAL" clId="{DD0B9479-6F6F-4F70-98F1-680D4C804EBF}" dt="2021-12-06T08:50:57.453" v="238" actId="478"/>
          <ac:picMkLst>
            <pc:docMk/>
            <pc:sldMk cId="1772826350" sldId="267"/>
            <ac:picMk id="963" creationId="{0BF9774E-268D-4D27-B610-530091E00561}"/>
          </ac:picMkLst>
        </pc:picChg>
        <pc:picChg chg="add mod">
          <ac:chgData name="chlalswl2000@ajou.ac.kr" userId="1c87144d-ea01-4ad9-b87b-8435de56d307" providerId="ADAL" clId="{DD0B9479-6F6F-4F70-98F1-680D4C804EBF}" dt="2021-12-06T08:51:22.643" v="243" actId="1076"/>
          <ac:picMkLst>
            <pc:docMk/>
            <pc:sldMk cId="1772826350" sldId="267"/>
            <ac:picMk id="965" creationId="{14EA7838-8B8C-4920-8E50-51346CFE7FC0}"/>
          </ac:picMkLst>
        </pc:picChg>
        <pc:picChg chg="add del mod">
          <ac:chgData name="chlalswl2000@ajou.ac.kr" userId="1c87144d-ea01-4ad9-b87b-8435de56d307" providerId="ADAL" clId="{DD0B9479-6F6F-4F70-98F1-680D4C804EBF}" dt="2021-12-06T08:55:15.120" v="271" actId="478"/>
          <ac:picMkLst>
            <pc:docMk/>
            <pc:sldMk cId="1772826350" sldId="267"/>
            <ac:picMk id="967" creationId="{59D3299B-1109-453E-8234-6502511C4847}"/>
          </ac:picMkLst>
        </pc:picChg>
        <pc:picChg chg="add del mod">
          <ac:chgData name="chlalswl2000@ajou.ac.kr" userId="1c87144d-ea01-4ad9-b87b-8435de56d307" providerId="ADAL" clId="{DD0B9479-6F6F-4F70-98F1-680D4C804EBF}" dt="2021-12-06T23:37:28.026" v="12459" actId="478"/>
          <ac:picMkLst>
            <pc:docMk/>
            <pc:sldMk cId="1772826350" sldId="267"/>
            <ac:picMk id="969" creationId="{595337CB-4B66-4752-99BA-D0E07E004658}"/>
          </ac:picMkLst>
        </pc:picChg>
        <pc:picChg chg="add del mod">
          <ac:chgData name="chlalswl2000@ajou.ac.kr" userId="1c87144d-ea01-4ad9-b87b-8435de56d307" providerId="ADAL" clId="{DD0B9479-6F6F-4F70-98F1-680D4C804EBF}" dt="2021-12-06T08:55:13.970" v="270" actId="478"/>
          <ac:picMkLst>
            <pc:docMk/>
            <pc:sldMk cId="1772826350" sldId="267"/>
            <ac:picMk id="971" creationId="{4BFD112E-3081-4C6D-9A04-CB3E9C52EC3C}"/>
          </ac:picMkLst>
        </pc:picChg>
        <pc:picChg chg="add del mod">
          <ac:chgData name="chlalswl2000@ajou.ac.kr" userId="1c87144d-ea01-4ad9-b87b-8435de56d307" providerId="ADAL" clId="{DD0B9479-6F6F-4F70-98F1-680D4C804EBF}" dt="2021-12-06T23:37:28.988" v="12460" actId="478"/>
          <ac:picMkLst>
            <pc:docMk/>
            <pc:sldMk cId="1772826350" sldId="267"/>
            <ac:picMk id="973" creationId="{F99359A8-3E8C-4D4C-8D63-A30758E9C5FC}"/>
          </ac:picMkLst>
        </pc:picChg>
      </pc:sldChg>
      <pc:sldChg chg="addSp delSp modSp mod ord">
        <pc:chgData name="chlalswl2000@ajou.ac.kr" userId="1c87144d-ea01-4ad9-b87b-8435de56d307" providerId="ADAL" clId="{DD0B9479-6F6F-4F70-98F1-680D4C804EBF}" dt="2021-12-06T23:36:38.959" v="12449" actId="1076"/>
        <pc:sldMkLst>
          <pc:docMk/>
          <pc:sldMk cId="578043527" sldId="268"/>
        </pc:sldMkLst>
        <pc:spChg chg="add del mod">
          <ac:chgData name="chlalswl2000@ajou.ac.kr" userId="1c87144d-ea01-4ad9-b87b-8435de56d307" providerId="ADAL" clId="{DD0B9479-6F6F-4F70-98F1-680D4C804EBF}" dt="2021-12-06T09:05:38.923" v="298" actId="478"/>
          <ac:spMkLst>
            <pc:docMk/>
            <pc:sldMk cId="578043527" sldId="268"/>
            <ac:spMk id="2" creationId="{11F8F46D-9878-46EE-B506-9F311A166310}"/>
          </ac:spMkLst>
        </pc:spChg>
        <pc:spChg chg="add mod ord">
          <ac:chgData name="chlalswl2000@ajou.ac.kr" userId="1c87144d-ea01-4ad9-b87b-8435de56d307" providerId="ADAL" clId="{DD0B9479-6F6F-4F70-98F1-680D4C804EBF}" dt="2021-12-06T23:14:49.508" v="12063" actId="1076"/>
          <ac:spMkLst>
            <pc:docMk/>
            <pc:sldMk cId="578043527" sldId="268"/>
            <ac:spMk id="2" creationId="{BFD864C7-AA7D-4093-A95C-A8B4F8B1BEF6}"/>
          </ac:spMkLst>
        </pc:spChg>
        <pc:spChg chg="mod">
          <ac:chgData name="chlalswl2000@ajou.ac.kr" userId="1c87144d-ea01-4ad9-b87b-8435de56d307" providerId="ADAL" clId="{DD0B9479-6F6F-4F70-98F1-680D4C804EBF}" dt="2021-12-05T15:45:18.776" v="20" actId="20577"/>
          <ac:spMkLst>
            <pc:docMk/>
            <pc:sldMk cId="578043527" sldId="268"/>
            <ac:spMk id="3" creationId="{20DB93A6-4A40-4B49-8367-98790F50000C}"/>
          </ac:spMkLst>
        </pc:spChg>
        <pc:spChg chg="del mod">
          <ac:chgData name="chlalswl2000@ajou.ac.kr" userId="1c87144d-ea01-4ad9-b87b-8435de56d307" providerId="ADAL" clId="{DD0B9479-6F6F-4F70-98F1-680D4C804EBF}" dt="2021-12-05T15:47:28.068" v="35" actId="478"/>
          <ac:spMkLst>
            <pc:docMk/>
            <pc:sldMk cId="578043527" sldId="268"/>
            <ac:spMk id="7" creationId="{4579E567-9A68-4F22-BA68-793BA2CC741E}"/>
          </ac:spMkLst>
        </pc:spChg>
        <pc:spChg chg="add del mod">
          <ac:chgData name="chlalswl2000@ajou.ac.kr" userId="1c87144d-ea01-4ad9-b87b-8435de56d307" providerId="ADAL" clId="{DD0B9479-6F6F-4F70-98F1-680D4C804EBF}" dt="2021-12-06T09:10:39.817" v="321"/>
          <ac:spMkLst>
            <pc:docMk/>
            <pc:sldMk cId="578043527" sldId="268"/>
            <ac:spMk id="7" creationId="{83CD5A84-FCE6-44F2-990A-F77F2AD85F52}"/>
          </ac:spMkLst>
        </pc:spChg>
        <pc:spChg chg="add del mod">
          <ac:chgData name="chlalswl2000@ajou.ac.kr" userId="1c87144d-ea01-4ad9-b87b-8435de56d307" providerId="ADAL" clId="{DD0B9479-6F6F-4F70-98F1-680D4C804EBF}" dt="2021-12-06T09:32:06.549" v="1841" actId="478"/>
          <ac:spMkLst>
            <pc:docMk/>
            <pc:sldMk cId="578043527" sldId="268"/>
            <ac:spMk id="8" creationId="{F7627D88-D4D6-40EE-9653-58E5D39DCFBD}"/>
          </ac:spMkLst>
        </pc:spChg>
        <pc:spChg chg="add mod">
          <ac:chgData name="chlalswl2000@ajou.ac.kr" userId="1c87144d-ea01-4ad9-b87b-8435de56d307" providerId="ADAL" clId="{DD0B9479-6F6F-4F70-98F1-680D4C804EBF}" dt="2021-12-06T23:23:24.228" v="12203" actId="20577"/>
          <ac:spMkLst>
            <pc:docMk/>
            <pc:sldMk cId="578043527" sldId="268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11" creationId="{68E249A3-27C6-4257-9D2B-23F118911721}"/>
          </ac:spMkLst>
        </pc:spChg>
        <pc:spChg chg="add del mod">
          <ac:chgData name="chlalswl2000@ajou.ac.kr" userId="1c87144d-ea01-4ad9-b87b-8435de56d307" providerId="ADAL" clId="{DD0B9479-6F6F-4F70-98F1-680D4C804EBF}" dt="2021-12-06T22:29:56.765" v="10913" actId="478"/>
          <ac:spMkLst>
            <pc:docMk/>
            <pc:sldMk cId="578043527" sldId="268"/>
            <ac:spMk id="14" creationId="{AD5F1198-06C1-412B-9133-D25F95EB9E45}"/>
          </ac:spMkLst>
        </pc:spChg>
        <pc:spChg chg="add mod">
          <ac:chgData name="chlalswl2000@ajou.ac.kr" userId="1c87144d-ea01-4ad9-b87b-8435de56d307" providerId="ADAL" clId="{DD0B9479-6F6F-4F70-98F1-680D4C804EBF}" dt="2021-12-06T09:42:31.640" v="2815" actId="255"/>
          <ac:spMkLst>
            <pc:docMk/>
            <pc:sldMk cId="578043527" sldId="268"/>
            <ac:spMk id="18" creationId="{E7BA8B04-2C6F-4C9E-B4F2-0A8A8CE3221E}"/>
          </ac:spMkLst>
        </pc:spChg>
        <pc:spChg chg="add mod">
          <ac:chgData name="chlalswl2000@ajou.ac.kr" userId="1c87144d-ea01-4ad9-b87b-8435de56d307" providerId="ADAL" clId="{DD0B9479-6F6F-4F70-98F1-680D4C804EBF}" dt="2021-12-06T22:58:53.256" v="11944" actId="1076"/>
          <ac:spMkLst>
            <pc:docMk/>
            <pc:sldMk cId="578043527" sldId="268"/>
            <ac:spMk id="22" creationId="{97740177-65CB-4490-97CA-07E9C5C058FD}"/>
          </ac:spMkLst>
        </pc:spChg>
        <pc:spChg chg="add mod">
          <ac:chgData name="chlalswl2000@ajou.ac.kr" userId="1c87144d-ea01-4ad9-b87b-8435de56d307" providerId="ADAL" clId="{DD0B9479-6F6F-4F70-98F1-680D4C804EBF}" dt="2021-12-06T22:59:10.991" v="11949" actId="1076"/>
          <ac:spMkLst>
            <pc:docMk/>
            <pc:sldMk cId="578043527" sldId="268"/>
            <ac:spMk id="27" creationId="{1CBA66FD-F57F-4416-B9AA-6A6A9706FBD7}"/>
          </ac:spMkLst>
        </pc:spChg>
        <pc:spChg chg="add mod">
          <ac:chgData name="chlalswl2000@ajou.ac.kr" userId="1c87144d-ea01-4ad9-b87b-8435de56d307" providerId="ADAL" clId="{DD0B9479-6F6F-4F70-98F1-680D4C804EBF}" dt="2021-12-06T22:59:06.833" v="11948" actId="1076"/>
          <ac:spMkLst>
            <pc:docMk/>
            <pc:sldMk cId="578043527" sldId="268"/>
            <ac:spMk id="28" creationId="{A67774F1-4026-4066-A562-5025D016E587}"/>
          </ac:spMkLst>
        </pc:spChg>
        <pc:spChg chg="add mod">
          <ac:chgData name="chlalswl2000@ajou.ac.kr" userId="1c87144d-ea01-4ad9-b87b-8435de56d307" providerId="ADAL" clId="{DD0B9479-6F6F-4F70-98F1-680D4C804EBF}" dt="2021-12-06T23:03:22.342" v="11972" actId="1076"/>
          <ac:spMkLst>
            <pc:docMk/>
            <pc:sldMk cId="578043527" sldId="268"/>
            <ac:spMk id="29" creationId="{5950CFE3-4F30-413D-8B09-0A15E6DDA927}"/>
          </ac:spMkLst>
        </pc:spChg>
        <pc:spChg chg="add del">
          <ac:chgData name="chlalswl2000@ajou.ac.kr" userId="1c87144d-ea01-4ad9-b87b-8435de56d307" providerId="ADAL" clId="{DD0B9479-6F6F-4F70-98F1-680D4C804EBF}" dt="2021-12-06T22:46:10.377" v="11699" actId="22"/>
          <ac:spMkLst>
            <pc:docMk/>
            <pc:sldMk cId="578043527" sldId="268"/>
            <ac:spMk id="31" creationId="{39D95C33-DBA5-481A-B194-06B47DAB0BE0}"/>
          </ac:spMkLst>
        </pc:spChg>
        <pc:spChg chg="add del mod">
          <ac:chgData name="chlalswl2000@ajou.ac.kr" userId="1c87144d-ea01-4ad9-b87b-8435de56d307" providerId="ADAL" clId="{DD0B9479-6F6F-4F70-98F1-680D4C804EBF}" dt="2021-12-06T23:01:12.355" v="11958" actId="478"/>
          <ac:spMkLst>
            <pc:docMk/>
            <pc:sldMk cId="578043527" sldId="268"/>
            <ac:spMk id="32" creationId="{33811651-3FFB-44C4-B6A6-4F6B13BAEBA7}"/>
          </ac:spMkLst>
        </pc:spChg>
        <pc:spChg chg="add del mod">
          <ac:chgData name="chlalswl2000@ajou.ac.kr" userId="1c87144d-ea01-4ad9-b87b-8435de56d307" providerId="ADAL" clId="{DD0B9479-6F6F-4F70-98F1-680D4C804EBF}" dt="2021-12-06T23:04:40.835" v="11982" actId="478"/>
          <ac:spMkLst>
            <pc:docMk/>
            <pc:sldMk cId="578043527" sldId="268"/>
            <ac:spMk id="33" creationId="{8C789100-735B-478C-A398-3B648986B8DA}"/>
          </ac:spMkLst>
        </pc:spChg>
        <pc:spChg chg="add mod">
          <ac:chgData name="chlalswl2000@ajou.ac.kr" userId="1c87144d-ea01-4ad9-b87b-8435de56d307" providerId="ADAL" clId="{DD0B9479-6F6F-4F70-98F1-680D4C804EBF}" dt="2021-12-06T22:59:56.625" v="11956" actId="1076"/>
          <ac:spMkLst>
            <pc:docMk/>
            <pc:sldMk cId="578043527" sldId="268"/>
            <ac:spMk id="34" creationId="{9ACE1E8B-E116-45E3-BCAE-7199FDB02955}"/>
          </ac:spMkLst>
        </pc:spChg>
        <pc:spChg chg="add mod">
          <ac:chgData name="chlalswl2000@ajou.ac.kr" userId="1c87144d-ea01-4ad9-b87b-8435de56d307" providerId="ADAL" clId="{DD0B9479-6F6F-4F70-98F1-680D4C804EBF}" dt="2021-12-06T23:36:38.959" v="12449" actId="1076"/>
          <ac:spMkLst>
            <pc:docMk/>
            <pc:sldMk cId="578043527" sldId="268"/>
            <ac:spMk id="40" creationId="{41A4B632-F284-4F99-AC24-F151D93F0F6E}"/>
          </ac:spMkLst>
        </pc:spChg>
        <pc:spChg chg="add mod">
          <ac:chgData name="chlalswl2000@ajou.ac.kr" userId="1c87144d-ea01-4ad9-b87b-8435de56d307" providerId="ADAL" clId="{DD0B9479-6F6F-4F70-98F1-680D4C804EBF}" dt="2021-12-06T23:04:57.316" v="12009"/>
          <ac:spMkLst>
            <pc:docMk/>
            <pc:sldMk cId="578043527" sldId="268"/>
            <ac:spMk id="46" creationId="{600E1024-3495-4BEE-A88B-86D18A160DFE}"/>
          </ac:spMkLst>
        </pc:spChg>
        <pc:spChg chg="add del mod">
          <ac:chgData name="chlalswl2000@ajou.ac.kr" userId="1c87144d-ea01-4ad9-b87b-8435de56d307" providerId="ADAL" clId="{DD0B9479-6F6F-4F70-98F1-680D4C804EBF}" dt="2021-12-06T23:29:26.107" v="12217" actId="478"/>
          <ac:spMkLst>
            <pc:docMk/>
            <pc:sldMk cId="578043527" sldId="268"/>
            <ac:spMk id="47" creationId="{74F74B94-7D20-40FF-A431-9C150D76ED19}"/>
          </ac:spMkLst>
        </pc:spChg>
        <pc:spChg chg="add mod">
          <ac:chgData name="chlalswl2000@ajou.ac.kr" userId="1c87144d-ea01-4ad9-b87b-8435de56d307" providerId="ADAL" clId="{DD0B9479-6F6F-4F70-98F1-680D4C804EBF}" dt="2021-12-06T23:30:09.775" v="12222" actId="571"/>
          <ac:spMkLst>
            <pc:docMk/>
            <pc:sldMk cId="578043527" sldId="268"/>
            <ac:spMk id="49" creationId="{B52E4F3C-AC44-4692-A6D5-04CFA7241C1B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3" creationId="{C054A21A-90AD-48A0-940B-3EAEEEADD52E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4" creationId="{2994A4D9-3D8D-449B-BE72-7B2502D67992}"/>
          </ac:spMkLst>
        </pc:spChg>
        <pc:spChg chg="add del mod">
          <ac:chgData name="chlalswl2000@ajou.ac.kr" userId="1c87144d-ea01-4ad9-b87b-8435de56d307" providerId="ADAL" clId="{DD0B9479-6F6F-4F70-98F1-680D4C804EBF}" dt="2021-12-05T15:45:30.699" v="23" actId="478"/>
          <ac:spMkLst>
            <pc:docMk/>
            <pc:sldMk cId="578043527" sldId="268"/>
            <ac:spMk id="64" creationId="{80D73113-3C77-4386-9FFE-B40225259863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86" creationId="{D6D9A564-7612-46A0-8FCA-1D2372D9966A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0" creationId="{F9198A74-2CA2-4F8B-A20F-690AC13C9544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3" creationId="{7CDADB1C-B91F-49BB-A929-D213B3A93526}"/>
          </ac:spMkLst>
        </pc:spChg>
        <pc:grpChg chg="add mod">
          <ac:chgData name="chlalswl2000@ajou.ac.kr" userId="1c87144d-ea01-4ad9-b87b-8435de56d307" providerId="ADAL" clId="{DD0B9479-6F6F-4F70-98F1-680D4C804EBF}" dt="2021-12-06T09:05:39.188" v="299"/>
          <ac:grpSpMkLst>
            <pc:docMk/>
            <pc:sldMk cId="578043527" sldId="268"/>
            <ac:grpSpMk id="16" creationId="{BE8A6522-AE1E-406B-AE55-6E4A11D3A05B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4" creationId="{29989389-184A-46B7-AFC2-250723831E56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6" creationId="{82622E10-73F1-4664-8F35-C48D71D6BD22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8" creationId="{4A9FABC6-A9E3-404B-8D17-D251B6D6E47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0" creationId="{AD200DDF-7D52-4882-8D37-7B81EDA0EA3A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2" creationId="{E3E4E972-25B6-4776-83EB-421285216FA3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4" creationId="{DFE84A53-81B8-4CFB-B8B6-E5DD5D4106C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6" creationId="{8B5BF41A-758F-4E66-A61C-89E2A58DEA0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8" creationId="{3519FAFA-5539-4E5C-AA89-EDF17F145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0" creationId="{D2894886-16D1-41D2-B0C3-D9F5CB7E88F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5" creationId="{3DBC1E2B-FB77-4CFF-989F-58C05896EB7E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7" creationId="{592AAA5E-E65F-41AA-AC29-BE3BAF88DC0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9" creationId="{DB19B42B-B8F0-45A6-902D-D6D1C35EEF9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3" creationId="{74EBD047-F0F0-46BE-91AB-4FDEA910142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9" creationId="{6967B900-34A0-4EDC-A700-32494AE28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83" creationId="{C0798F9E-9EAE-4005-A8A9-D122293CC590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91" creationId="{092501E1-4410-4FBB-8F96-2F3EA81FD164}"/>
          </ac:grpSpMkLst>
        </pc:grp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8" creationId="{FA3F0BCB-33D6-4EE3-9CC2-FC7CA3458BD8}"/>
          </ac:picMkLst>
        </pc:pic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13" creationId="{05363463-1156-4A25-A08F-19D7D5BE537B}"/>
          </ac:picMkLst>
        </pc:picChg>
        <pc:picChg chg="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7" creationId="{83A9D7C8-77C5-405B-9B3F-E97A2E84A922}"/>
          </ac:picMkLst>
        </pc:picChg>
        <pc:picChg chg="add 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9" creationId="{24B3BB59-54F0-4C42-8B15-0B2AA9CCE000}"/>
          </ac:picMkLst>
        </pc:picChg>
        <pc:picChg chg="add del mod">
          <ac:chgData name="chlalswl2000@ajou.ac.kr" userId="1c87144d-ea01-4ad9-b87b-8435de56d307" providerId="ADAL" clId="{DD0B9479-6F6F-4F70-98F1-680D4C804EBF}" dt="2021-12-06T09:09:07.164" v="306"/>
          <ac:picMkLst>
            <pc:docMk/>
            <pc:sldMk cId="578043527" sldId="268"/>
            <ac:picMk id="20" creationId="{29393E2A-591A-4DE1-8E72-2AEE5352AA5C}"/>
          </ac:picMkLst>
        </pc:picChg>
        <pc:picChg chg="add del mod">
          <ac:chgData name="chlalswl2000@ajou.ac.kr" userId="1c87144d-ea01-4ad9-b87b-8435de56d307" providerId="ADAL" clId="{DD0B9479-6F6F-4F70-98F1-680D4C804EBF}" dt="2021-12-06T22:18:00.619" v="10846" actId="478"/>
          <ac:picMkLst>
            <pc:docMk/>
            <pc:sldMk cId="578043527" sldId="268"/>
            <ac:picMk id="20" creationId="{3EAF477F-B73B-4CCB-A7B4-3672762B6AB2}"/>
          </ac:picMkLst>
        </pc:picChg>
        <pc:picChg chg="add mod">
          <ac:chgData name="chlalswl2000@ajou.ac.kr" userId="1c87144d-ea01-4ad9-b87b-8435de56d307" providerId="ADAL" clId="{DD0B9479-6F6F-4F70-98F1-680D4C804EBF}" dt="2021-12-06T09:09:08.942" v="308"/>
          <ac:picMkLst>
            <pc:docMk/>
            <pc:sldMk cId="578043527" sldId="268"/>
            <ac:picMk id="21" creationId="{EA787897-2A60-403D-A8F6-8A5DA5400368}"/>
          </ac:picMkLst>
        </pc:picChg>
        <pc:picChg chg="add mod">
          <ac:chgData name="chlalswl2000@ajou.ac.kr" userId="1c87144d-ea01-4ad9-b87b-8435de56d307" providerId="ADAL" clId="{DD0B9479-6F6F-4F70-98F1-680D4C804EBF}" dt="2021-12-06T23:04:23.562" v="11980" actId="1076"/>
          <ac:picMkLst>
            <pc:docMk/>
            <pc:sldMk cId="578043527" sldId="268"/>
            <ac:picMk id="35" creationId="{E709031F-40DF-4237-BB4E-A277863C94F2}"/>
          </ac:picMkLst>
        </pc:picChg>
        <pc:picChg chg="del">
          <ac:chgData name="chlalswl2000@ajou.ac.kr" userId="1c87144d-ea01-4ad9-b87b-8435de56d307" providerId="ADAL" clId="{DD0B9479-6F6F-4F70-98F1-680D4C804EBF}" dt="2021-12-05T15:45:35.651" v="26" actId="478"/>
          <ac:picMkLst>
            <pc:docMk/>
            <pc:sldMk cId="578043527" sldId="268"/>
            <ac:picMk id="61" creationId="{B24844C5-2E6C-4FAF-B21E-C00A90225933}"/>
          </ac:picMkLst>
        </pc:picChg>
        <pc:picChg chg="add del mod">
          <ac:chgData name="chlalswl2000@ajou.ac.kr" userId="1c87144d-ea01-4ad9-b87b-8435de56d307" providerId="ADAL" clId="{DD0B9479-6F6F-4F70-98F1-680D4C804EBF}" dt="2021-12-05T15:45:33.132" v="25" actId="478"/>
          <ac:picMkLst>
            <pc:docMk/>
            <pc:sldMk cId="578043527" sldId="268"/>
            <ac:picMk id="62" creationId="{9E03D37C-5D4A-497C-880E-4CC77EA50CE7}"/>
          </ac:picMkLst>
        </pc:picChg>
        <pc:picChg chg="add del mod">
          <ac:chgData name="chlalswl2000@ajou.ac.kr" userId="1c87144d-ea01-4ad9-b87b-8435de56d307" providerId="ADAL" clId="{DD0B9479-6F6F-4F70-98F1-680D4C804EBF}" dt="2021-12-06T09:09:08.543" v="307" actId="478"/>
          <ac:picMkLst>
            <pc:docMk/>
            <pc:sldMk cId="578043527" sldId="268"/>
            <ac:picMk id="63" creationId="{C7269D68-5FBA-4048-98FE-284C7B0C1C16}"/>
          </ac:picMkLst>
        </pc:picChg>
        <pc:cxnChg chg="add mod">
          <ac:chgData name="chlalswl2000@ajou.ac.kr" userId="1c87144d-ea01-4ad9-b87b-8435de56d307" providerId="ADAL" clId="{DD0B9479-6F6F-4F70-98F1-680D4C804EBF}" dt="2021-12-06T23:02:58.271" v="11965" actId="13822"/>
          <ac:cxnSpMkLst>
            <pc:docMk/>
            <pc:sldMk cId="578043527" sldId="268"/>
            <ac:cxnSpMk id="25" creationId="{A842F27F-D9ED-40E4-AC08-50B614BF62EC}"/>
          </ac:cxnSpMkLst>
        </pc:cxnChg>
        <pc:cxnChg chg="add mod">
          <ac:chgData name="chlalswl2000@ajou.ac.kr" userId="1c87144d-ea01-4ad9-b87b-8435de56d307" providerId="ADAL" clId="{DD0B9479-6F6F-4F70-98F1-680D4C804EBF}" dt="2021-12-06T23:03:09.151" v="11967" actId="1076"/>
          <ac:cxnSpMkLst>
            <pc:docMk/>
            <pc:sldMk cId="578043527" sldId="268"/>
            <ac:cxnSpMk id="38" creationId="{5877C155-E871-4B9E-B94F-38938BD471B0}"/>
          </ac:cxnSpMkLst>
        </pc:cxnChg>
        <pc:cxnChg chg="add mod">
          <ac:chgData name="chlalswl2000@ajou.ac.kr" userId="1c87144d-ea01-4ad9-b87b-8435de56d307" providerId="ADAL" clId="{DD0B9479-6F6F-4F70-98F1-680D4C804EBF}" dt="2021-12-06T23:03:22.342" v="11972" actId="1076"/>
          <ac:cxnSpMkLst>
            <pc:docMk/>
            <pc:sldMk cId="578043527" sldId="268"/>
            <ac:cxnSpMk id="39" creationId="{DA50A844-5AA6-41FE-9FEC-3951128C70C3}"/>
          </ac:cxnSpMkLst>
        </pc:cxnChg>
        <pc:cxnChg chg="add mod">
          <ac:chgData name="chlalswl2000@ajou.ac.kr" userId="1c87144d-ea01-4ad9-b87b-8435de56d307" providerId="ADAL" clId="{DD0B9479-6F6F-4F70-98F1-680D4C804EBF}" dt="2021-12-06T23:03:30.081" v="11975" actId="14100"/>
          <ac:cxnSpMkLst>
            <pc:docMk/>
            <pc:sldMk cId="578043527" sldId="268"/>
            <ac:cxnSpMk id="43" creationId="{9A3DA6FC-FFA0-4E90-9C2A-08CECFDABEF5}"/>
          </ac:cxnSpMkLst>
        </pc:cxnChg>
      </pc:sldChg>
      <pc:sldChg chg="addSp delSp modSp mod">
        <pc:chgData name="chlalswl2000@ajou.ac.kr" userId="1c87144d-ea01-4ad9-b87b-8435de56d307" providerId="ADAL" clId="{DD0B9479-6F6F-4F70-98F1-680D4C804EBF}" dt="2021-12-07T00:16:01.527" v="14083" actId="1076"/>
        <pc:sldMkLst>
          <pc:docMk/>
          <pc:sldMk cId="223191196" sldId="269"/>
        </pc:sldMkLst>
        <pc:spChg chg="add mod">
          <ac:chgData name="chlalswl2000@ajou.ac.kr" userId="1c87144d-ea01-4ad9-b87b-8435de56d307" providerId="ADAL" clId="{DD0B9479-6F6F-4F70-98F1-680D4C804EBF}" dt="2021-12-06T12:29:05.136" v="9840" actId="207"/>
          <ac:spMkLst>
            <pc:docMk/>
            <pc:sldMk cId="223191196" sldId="269"/>
            <ac:spMk id="2" creationId="{C20D3D94-0C5D-455D-92C9-D387FBFAC52E}"/>
          </ac:spMkLst>
        </pc:spChg>
        <pc:spChg chg="mod">
          <ac:chgData name="chlalswl2000@ajou.ac.kr" userId="1c87144d-ea01-4ad9-b87b-8435de56d307" providerId="ADAL" clId="{DD0B9479-6F6F-4F70-98F1-680D4C804EBF}" dt="2021-12-06T11:27:11.876" v="9171" actId="20577"/>
          <ac:spMkLst>
            <pc:docMk/>
            <pc:sldMk cId="223191196" sldId="269"/>
            <ac:spMk id="3" creationId="{20DB93A6-4A40-4B49-8367-98790F50000C}"/>
          </ac:spMkLst>
        </pc:spChg>
        <pc:spChg chg="add mod">
          <ac:chgData name="chlalswl2000@ajou.ac.kr" userId="1c87144d-ea01-4ad9-b87b-8435de56d307" providerId="ADAL" clId="{DD0B9479-6F6F-4F70-98F1-680D4C804EBF}" dt="2021-12-06T13:00:15.771" v="10756" actId="1076"/>
          <ac:spMkLst>
            <pc:docMk/>
            <pc:sldMk cId="223191196" sldId="269"/>
            <ac:spMk id="17" creationId="{F4BB86B0-51A5-40DD-B451-F5C933FB5C3F}"/>
          </ac:spMkLst>
        </pc:spChg>
        <pc:spChg chg="add mod">
          <ac:chgData name="chlalswl2000@ajou.ac.kr" userId="1c87144d-ea01-4ad9-b87b-8435de56d307" providerId="ADAL" clId="{DD0B9479-6F6F-4F70-98F1-680D4C804EBF}" dt="2021-12-06T12:29:16.368" v="9842" actId="207"/>
          <ac:spMkLst>
            <pc:docMk/>
            <pc:sldMk cId="223191196" sldId="269"/>
            <ac:spMk id="18" creationId="{DFC9940D-A82E-4899-8329-D5CE0EEBA6B7}"/>
          </ac:spMkLst>
        </pc:spChg>
        <pc:spChg chg="add mod">
          <ac:chgData name="chlalswl2000@ajou.ac.kr" userId="1c87144d-ea01-4ad9-b87b-8435de56d307" providerId="ADAL" clId="{DD0B9479-6F6F-4F70-98F1-680D4C804EBF}" dt="2021-12-06T12:29:34.544" v="9851" actId="207"/>
          <ac:spMkLst>
            <pc:docMk/>
            <pc:sldMk cId="223191196" sldId="269"/>
            <ac:spMk id="19" creationId="{9BB08199-A7FA-43B0-9419-65DDC20BA8F0}"/>
          </ac:spMkLst>
        </pc:spChg>
        <pc:spChg chg="add del mod">
          <ac:chgData name="chlalswl2000@ajou.ac.kr" userId="1c87144d-ea01-4ad9-b87b-8435de56d307" providerId="ADAL" clId="{DD0B9479-6F6F-4F70-98F1-680D4C804EBF}" dt="2021-12-06T11:50:27.265" v="9259" actId="478"/>
          <ac:spMkLst>
            <pc:docMk/>
            <pc:sldMk cId="223191196" sldId="269"/>
            <ac:spMk id="34" creationId="{48F7FC18-2C65-4266-B20E-516302A4CF2E}"/>
          </ac:spMkLst>
        </pc:spChg>
        <pc:spChg chg="add mod">
          <ac:chgData name="chlalswl2000@ajou.ac.kr" userId="1c87144d-ea01-4ad9-b87b-8435de56d307" providerId="ADAL" clId="{DD0B9479-6F6F-4F70-98F1-680D4C804EBF}" dt="2021-12-06T23:58:46.692" v="12922" actId="14861"/>
          <ac:spMkLst>
            <pc:docMk/>
            <pc:sldMk cId="223191196" sldId="269"/>
            <ac:spMk id="52" creationId="{69477A5E-F49C-4A11-A276-8C2E830AE82A}"/>
          </ac:spMkLst>
        </pc:spChg>
        <pc:spChg chg="add mod">
          <ac:chgData name="chlalswl2000@ajou.ac.kr" userId="1c87144d-ea01-4ad9-b87b-8435de56d307" providerId="ADAL" clId="{DD0B9479-6F6F-4F70-98F1-680D4C804EBF}" dt="2021-12-06T11:58:46.760" v="9353" actId="14861"/>
          <ac:spMkLst>
            <pc:docMk/>
            <pc:sldMk cId="223191196" sldId="269"/>
            <ac:spMk id="53" creationId="{80371A28-398B-4250-822C-60D9AA340485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5" creationId="{92E44C96-F269-4A61-9520-0897F1093E2D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9" creationId="{F393BA88-2DC3-430B-A9E2-A9D6F7374128}"/>
          </ac:spMkLst>
        </pc:spChg>
        <pc:spChg chg="add mod">
          <ac:chgData name="chlalswl2000@ajou.ac.kr" userId="1c87144d-ea01-4ad9-b87b-8435de56d307" providerId="ADAL" clId="{DD0B9479-6F6F-4F70-98F1-680D4C804EBF}" dt="2021-12-07T00:14:34.413" v="14068" actId="14861"/>
          <ac:spMkLst>
            <pc:docMk/>
            <pc:sldMk cId="223191196" sldId="269"/>
            <ac:spMk id="93" creationId="{A6864149-3FE9-4A96-9830-4D8DEAB94FF2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4" creationId="{ADF8C7C0-826C-4430-8810-ABCCBCF58176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103" creationId="{81D52098-798B-415E-95D0-E325C70E621B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4" creationId="{A66AB274-970D-4ABE-AC4A-E2CCD62CF441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5" creationId="{7A601CC7-D8BF-4FAA-BC4A-D41C357508BC}"/>
          </ac:spMkLst>
        </pc:spChg>
        <pc:spChg chg="add mod ord">
          <ac:chgData name="chlalswl2000@ajou.ac.kr" userId="1c87144d-ea01-4ad9-b87b-8435de56d307" providerId="ADAL" clId="{DD0B9479-6F6F-4F70-98F1-680D4C804EBF}" dt="2021-12-06T12:42:04.358" v="10374" actId="1076"/>
          <ac:spMkLst>
            <pc:docMk/>
            <pc:sldMk cId="223191196" sldId="269"/>
            <ac:spMk id="115" creationId="{EB7B2554-7D11-4B18-A7A8-AFCFAF2E27A7}"/>
          </ac:spMkLst>
        </pc:spChg>
        <pc:spChg chg="add mod">
          <ac:chgData name="chlalswl2000@ajou.ac.kr" userId="1c87144d-ea01-4ad9-b87b-8435de56d307" providerId="ADAL" clId="{DD0B9479-6F6F-4F70-98F1-680D4C804EBF}" dt="2021-12-06T12:54:42.944" v="10681" actId="1076"/>
          <ac:spMkLst>
            <pc:docMk/>
            <pc:sldMk cId="223191196" sldId="269"/>
            <ac:spMk id="119" creationId="{C5E2F211-3D5E-4F06-99B6-2EF971D86FF4}"/>
          </ac:spMkLst>
        </pc:spChg>
        <pc:spChg chg="add del mod">
          <ac:chgData name="chlalswl2000@ajou.ac.kr" userId="1c87144d-ea01-4ad9-b87b-8435de56d307" providerId="ADAL" clId="{DD0B9479-6F6F-4F70-98F1-680D4C804EBF}" dt="2021-12-06T13:00:58.623" v="10764" actId="1076"/>
          <ac:spMkLst>
            <pc:docMk/>
            <pc:sldMk cId="223191196" sldId="269"/>
            <ac:spMk id="144" creationId="{321ECCE4-7E5B-46DC-9795-603FE35CB3D5}"/>
          </ac:spMkLst>
        </pc:spChg>
        <pc:spChg chg="add mod">
          <ac:chgData name="chlalswl2000@ajou.ac.kr" userId="1c87144d-ea01-4ad9-b87b-8435de56d307" providerId="ADAL" clId="{DD0B9479-6F6F-4F70-98F1-680D4C804EBF}" dt="2021-12-06T12:39:23.828" v="10210"/>
          <ac:spMkLst>
            <pc:docMk/>
            <pc:sldMk cId="223191196" sldId="269"/>
            <ac:spMk id="145" creationId="{31E327DF-6152-497A-99C4-3F966D66E13A}"/>
          </ac:spMkLst>
        </pc:spChg>
        <pc:spChg chg="add mod">
          <ac:chgData name="chlalswl2000@ajou.ac.kr" userId="1c87144d-ea01-4ad9-b87b-8435de56d307" providerId="ADAL" clId="{DD0B9479-6F6F-4F70-98F1-680D4C804EBF}" dt="2021-12-06T13:00:29.254" v="10758" actId="1076"/>
          <ac:spMkLst>
            <pc:docMk/>
            <pc:sldMk cId="223191196" sldId="269"/>
            <ac:spMk id="146" creationId="{6702CFDA-AD85-403D-8F8D-19803EE96627}"/>
          </ac:spMkLst>
        </pc:spChg>
        <pc:spChg chg="add del mod">
          <ac:chgData name="chlalswl2000@ajou.ac.kr" userId="1c87144d-ea01-4ad9-b87b-8435de56d307" providerId="ADAL" clId="{DD0B9479-6F6F-4F70-98F1-680D4C804EBF}" dt="2021-12-06T12:39:48.573" v="10217" actId="478"/>
          <ac:spMkLst>
            <pc:docMk/>
            <pc:sldMk cId="223191196" sldId="269"/>
            <ac:spMk id="147" creationId="{38DCF1E8-3CBB-4D35-93A5-5954A251D2B8}"/>
          </ac:spMkLst>
        </pc:spChg>
        <pc:spChg chg="add del mod">
          <ac:chgData name="chlalswl2000@ajou.ac.kr" userId="1c87144d-ea01-4ad9-b87b-8435de56d307" providerId="ADAL" clId="{DD0B9479-6F6F-4F70-98F1-680D4C804EBF}" dt="2021-12-06T12:39:57.118" v="10219" actId="478"/>
          <ac:spMkLst>
            <pc:docMk/>
            <pc:sldMk cId="223191196" sldId="269"/>
            <ac:spMk id="148" creationId="{C1EE3D60-2AB0-4255-82EC-20BA18FA1DC1}"/>
          </ac:spMkLst>
        </pc:spChg>
        <pc:spChg chg="add mod">
          <ac:chgData name="chlalswl2000@ajou.ac.kr" userId="1c87144d-ea01-4ad9-b87b-8435de56d307" providerId="ADAL" clId="{DD0B9479-6F6F-4F70-98F1-680D4C804EBF}" dt="2021-12-06T12:40:09.853" v="10224" actId="1076"/>
          <ac:spMkLst>
            <pc:docMk/>
            <pc:sldMk cId="223191196" sldId="269"/>
            <ac:spMk id="149" creationId="{09D14B20-AC36-43B2-81A8-BF87C368974E}"/>
          </ac:spMkLst>
        </pc:spChg>
        <pc:spChg chg="add mod">
          <ac:chgData name="chlalswl2000@ajou.ac.kr" userId="1c87144d-ea01-4ad9-b87b-8435de56d307" providerId="ADAL" clId="{DD0B9479-6F6F-4F70-98F1-680D4C804EBF}" dt="2021-12-06T13:01:11.253" v="10767" actId="1076"/>
          <ac:spMkLst>
            <pc:docMk/>
            <pc:sldMk cId="223191196" sldId="269"/>
            <ac:spMk id="150" creationId="{E4A496B1-50AD-479A-A839-5C9E5DA7784D}"/>
          </ac:spMkLst>
        </pc:spChg>
        <pc:spChg chg="add del mod">
          <ac:chgData name="chlalswl2000@ajou.ac.kr" userId="1c87144d-ea01-4ad9-b87b-8435de56d307" providerId="ADAL" clId="{DD0B9479-6F6F-4F70-98F1-680D4C804EBF}" dt="2021-12-06T12:41:54.178" v="10366" actId="478"/>
          <ac:spMkLst>
            <pc:docMk/>
            <pc:sldMk cId="223191196" sldId="269"/>
            <ac:spMk id="151" creationId="{96F1CE8F-7CCC-4B58-B111-6FCD5E3F9C60}"/>
          </ac:spMkLst>
        </pc:spChg>
        <pc:spChg chg="add mod">
          <ac:chgData name="chlalswl2000@ajou.ac.kr" userId="1c87144d-ea01-4ad9-b87b-8435de56d307" providerId="ADAL" clId="{DD0B9479-6F6F-4F70-98F1-680D4C804EBF}" dt="2021-12-06T12:42:11.295" v="10376" actId="688"/>
          <ac:spMkLst>
            <pc:docMk/>
            <pc:sldMk cId="223191196" sldId="269"/>
            <ac:spMk id="152" creationId="{F558FEB0-A270-465E-8C5D-C3048147707F}"/>
          </ac:spMkLst>
        </pc:spChg>
        <pc:spChg chg="add mod">
          <ac:chgData name="chlalswl2000@ajou.ac.kr" userId="1c87144d-ea01-4ad9-b87b-8435de56d307" providerId="ADAL" clId="{DD0B9479-6F6F-4F70-98F1-680D4C804EBF}" dt="2021-12-07T00:15:26.190" v="14079" actId="1076"/>
          <ac:spMkLst>
            <pc:docMk/>
            <pc:sldMk cId="223191196" sldId="269"/>
            <ac:spMk id="153" creationId="{4FF672BD-171C-41E1-BFE4-A47AF62E8423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4" creationId="{AADBEA6C-3442-4E10-9C7A-3CB29CF78CFC}"/>
          </ac:spMkLst>
        </pc:spChg>
        <pc:spChg chg="add mod">
          <ac:chgData name="chlalswl2000@ajou.ac.kr" userId="1c87144d-ea01-4ad9-b87b-8435de56d307" providerId="ADAL" clId="{DD0B9479-6F6F-4F70-98F1-680D4C804EBF}" dt="2021-12-07T00:16:01.527" v="14083" actId="1076"/>
          <ac:spMkLst>
            <pc:docMk/>
            <pc:sldMk cId="223191196" sldId="269"/>
            <ac:spMk id="155" creationId="{50D82744-14F6-4009-A3A1-BFF60B74F7AD}"/>
          </ac:spMkLst>
        </pc:spChg>
        <pc:spChg chg="add mod">
          <ac:chgData name="chlalswl2000@ajou.ac.kr" userId="1c87144d-ea01-4ad9-b87b-8435de56d307" providerId="ADAL" clId="{DD0B9479-6F6F-4F70-98F1-680D4C804EBF}" dt="2021-12-07T00:14:53.663" v="14072" actId="1076"/>
          <ac:spMkLst>
            <pc:docMk/>
            <pc:sldMk cId="223191196" sldId="269"/>
            <ac:spMk id="156" creationId="{D39B67FA-0C10-49A5-926D-811848932CFE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7" creationId="{1CC94F4E-BBDB-4483-B3FC-E0FC87F965A7}"/>
          </ac:spMkLst>
        </pc:spChg>
        <pc:spChg chg="add mod">
          <ac:chgData name="chlalswl2000@ajou.ac.kr" userId="1c87144d-ea01-4ad9-b87b-8435de56d307" providerId="ADAL" clId="{DD0B9479-6F6F-4F70-98F1-680D4C804EBF}" dt="2021-12-06T12:45:45.495" v="10446" actId="1076"/>
          <ac:spMkLst>
            <pc:docMk/>
            <pc:sldMk cId="223191196" sldId="269"/>
            <ac:spMk id="158" creationId="{8B3C54FC-8208-45A3-90A2-2F8C208A856C}"/>
          </ac:spMkLst>
        </pc:spChg>
        <pc:spChg chg="add mod">
          <ac:chgData name="chlalswl2000@ajou.ac.kr" userId="1c87144d-ea01-4ad9-b87b-8435de56d307" providerId="ADAL" clId="{DD0B9479-6F6F-4F70-98F1-680D4C804EBF}" dt="2021-12-06T13:02:28.593" v="10782" actId="1076"/>
          <ac:spMkLst>
            <pc:docMk/>
            <pc:sldMk cId="223191196" sldId="269"/>
            <ac:spMk id="159" creationId="{24746DD5-5588-4F0B-B0AE-673ADA8B0FE4}"/>
          </ac:spMkLst>
        </pc:spChg>
        <pc:spChg chg="add mod">
          <ac:chgData name="chlalswl2000@ajou.ac.kr" userId="1c87144d-ea01-4ad9-b87b-8435de56d307" providerId="ADAL" clId="{DD0B9479-6F6F-4F70-98F1-680D4C804EBF}" dt="2021-12-06T12:59:41.246" v="10751" actId="1076"/>
          <ac:spMkLst>
            <pc:docMk/>
            <pc:sldMk cId="223191196" sldId="269"/>
            <ac:spMk id="160" creationId="{C6612887-13D3-4BD5-94F3-AC76ED5DE3B7}"/>
          </ac:spMkLst>
        </pc:spChg>
        <pc:spChg chg="add mod">
          <ac:chgData name="chlalswl2000@ajou.ac.kr" userId="1c87144d-ea01-4ad9-b87b-8435de56d307" providerId="ADAL" clId="{DD0B9479-6F6F-4F70-98F1-680D4C804EBF}" dt="2021-12-06T13:02:01.425" v="10776" actId="1076"/>
          <ac:spMkLst>
            <pc:docMk/>
            <pc:sldMk cId="223191196" sldId="269"/>
            <ac:spMk id="161" creationId="{2D537076-7696-4D90-A128-B1E367847B11}"/>
          </ac:spMkLst>
        </pc:spChg>
        <pc:spChg chg="add mod">
          <ac:chgData name="chlalswl2000@ajou.ac.kr" userId="1c87144d-ea01-4ad9-b87b-8435de56d307" providerId="ADAL" clId="{DD0B9479-6F6F-4F70-98F1-680D4C804EBF}" dt="2021-12-07T00:14:47.261" v="14071" actId="1076"/>
          <ac:spMkLst>
            <pc:docMk/>
            <pc:sldMk cId="223191196" sldId="269"/>
            <ac:spMk id="162" creationId="{8DFE2E3F-2E71-4E6E-B1E3-489CB0973A06}"/>
          </ac:spMkLst>
        </pc:spChg>
        <pc:spChg chg="add mod">
          <ac:chgData name="chlalswl2000@ajou.ac.kr" userId="1c87144d-ea01-4ad9-b87b-8435de56d307" providerId="ADAL" clId="{DD0B9479-6F6F-4F70-98F1-680D4C804EBF}" dt="2021-12-06T13:01:51.848" v="10774" actId="1076"/>
          <ac:spMkLst>
            <pc:docMk/>
            <pc:sldMk cId="223191196" sldId="269"/>
            <ac:spMk id="163" creationId="{335CFD5C-2AB5-4376-BDD3-651D12712BA5}"/>
          </ac:spMkLst>
        </pc:spChg>
        <pc:spChg chg="add mod">
          <ac:chgData name="chlalswl2000@ajou.ac.kr" userId="1c87144d-ea01-4ad9-b87b-8435de56d307" providerId="ADAL" clId="{DD0B9479-6F6F-4F70-98F1-680D4C804EBF}" dt="2021-12-06T13:02:09.057" v="10777" actId="1076"/>
          <ac:spMkLst>
            <pc:docMk/>
            <pc:sldMk cId="223191196" sldId="269"/>
            <ac:spMk id="164" creationId="{A488C149-B204-4447-9879-7FFA8CE269F6}"/>
          </ac:spMkLst>
        </pc:spChg>
        <pc:spChg chg="add mod">
          <ac:chgData name="chlalswl2000@ajou.ac.kr" userId="1c87144d-ea01-4ad9-b87b-8435de56d307" providerId="ADAL" clId="{DD0B9479-6F6F-4F70-98F1-680D4C804EBF}" dt="2021-12-06T13:00:43.068" v="10761" actId="1076"/>
          <ac:spMkLst>
            <pc:docMk/>
            <pc:sldMk cId="223191196" sldId="269"/>
            <ac:spMk id="165" creationId="{51E6EA8C-A945-44A1-9754-0D68B96EE266}"/>
          </ac:spMkLst>
        </pc:spChg>
        <pc:spChg chg="add del mod">
          <ac:chgData name="chlalswl2000@ajou.ac.kr" userId="1c87144d-ea01-4ad9-b87b-8435de56d307" providerId="ADAL" clId="{DD0B9479-6F6F-4F70-98F1-680D4C804EBF}" dt="2021-12-06T12:53:41.088" v="10650" actId="478"/>
          <ac:spMkLst>
            <pc:docMk/>
            <pc:sldMk cId="223191196" sldId="269"/>
            <ac:spMk id="166" creationId="{51435405-3181-44EE-B098-DDFA710AC29E}"/>
          </ac:spMkLst>
        </pc:spChg>
        <pc:spChg chg="add mod">
          <ac:chgData name="chlalswl2000@ajou.ac.kr" userId="1c87144d-ea01-4ad9-b87b-8435de56d307" providerId="ADAL" clId="{DD0B9479-6F6F-4F70-98F1-680D4C804EBF}" dt="2021-12-06T12:54:19.662" v="10679" actId="1076"/>
          <ac:spMkLst>
            <pc:docMk/>
            <pc:sldMk cId="223191196" sldId="269"/>
            <ac:spMk id="167" creationId="{B4FFECB7-4205-4034-93A2-D4175135D11F}"/>
          </ac:spMkLst>
        </pc:spChg>
        <pc:spChg chg="add mod">
          <ac:chgData name="chlalswl2000@ajou.ac.kr" userId="1c87144d-ea01-4ad9-b87b-8435de56d307" providerId="ADAL" clId="{DD0B9479-6F6F-4F70-98F1-680D4C804EBF}" dt="2021-12-06T12:55:24.455" v="10697" actId="1076"/>
          <ac:spMkLst>
            <pc:docMk/>
            <pc:sldMk cId="223191196" sldId="269"/>
            <ac:spMk id="168" creationId="{A46719C2-96D5-4A4C-8D7F-F365130A08F6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74" creationId="{EE74C97C-B725-45CF-A4D0-F44C16CF5E32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978" creationId="{12C53FC7-C776-49E0-AC0D-CEF04ADD3F82}"/>
          </ac:spMkLst>
        </pc:spChg>
        <pc:spChg chg="add mod ord">
          <ac:chgData name="chlalswl2000@ajou.ac.kr" userId="1c87144d-ea01-4ad9-b87b-8435de56d307" providerId="ADAL" clId="{DD0B9479-6F6F-4F70-98F1-680D4C804EBF}" dt="2021-12-06T12:54:39.548" v="10680" actId="1076"/>
          <ac:spMkLst>
            <pc:docMk/>
            <pc:sldMk cId="223191196" sldId="269"/>
            <ac:spMk id="985" creationId="{2B4D4BAF-AAB6-4D9E-9992-E4570C3ADAF3}"/>
          </ac:spMkLst>
        </pc:spChg>
        <pc:spChg chg="add mod">
          <ac:chgData name="chlalswl2000@ajou.ac.kr" userId="1c87144d-ea01-4ad9-b87b-8435de56d307" providerId="ADAL" clId="{DD0B9479-6F6F-4F70-98F1-680D4C804EBF}" dt="2021-12-06T12:27:06.950" v="9758" actId="207"/>
          <ac:spMkLst>
            <pc:docMk/>
            <pc:sldMk cId="223191196" sldId="269"/>
            <ac:spMk id="986" creationId="{46CA3E17-F771-45FC-B5E4-7C7AFCB3DBB6}"/>
          </ac:spMkLst>
        </pc:spChg>
        <pc:spChg chg="add mod">
          <ac:chgData name="chlalswl2000@ajou.ac.kr" userId="1c87144d-ea01-4ad9-b87b-8435de56d307" providerId="ADAL" clId="{DD0B9479-6F6F-4F70-98F1-680D4C804EBF}" dt="2021-12-06T12:52:24.728" v="10636" actId="207"/>
          <ac:spMkLst>
            <pc:docMk/>
            <pc:sldMk cId="223191196" sldId="269"/>
            <ac:spMk id="1000" creationId="{3AF5F264-32DD-434B-ABE5-1F3A49ACF0FD}"/>
          </ac:spMkLst>
        </pc:spChg>
        <pc:picChg chg="add del mod">
          <ac:chgData name="chlalswl2000@ajou.ac.kr" userId="1c87144d-ea01-4ad9-b87b-8435de56d307" providerId="ADAL" clId="{DD0B9479-6F6F-4F70-98F1-680D4C804EBF}" dt="2021-12-06T11:46:51.174" v="9222" actId="478"/>
          <ac:picMkLst>
            <pc:docMk/>
            <pc:sldMk cId="223191196" sldId="269"/>
            <ac:picMk id="8" creationId="{34912377-7AED-48B4-948B-1CF410523E31}"/>
          </ac:picMkLst>
        </pc:picChg>
        <pc:picChg chg="add del mod">
          <ac:chgData name="chlalswl2000@ajou.ac.kr" userId="1c87144d-ea01-4ad9-b87b-8435de56d307" providerId="ADAL" clId="{DD0B9479-6F6F-4F70-98F1-680D4C804EBF}" dt="2021-12-06T11:47:03.431" v="9224" actId="478"/>
          <ac:picMkLst>
            <pc:docMk/>
            <pc:sldMk cId="223191196" sldId="269"/>
            <ac:picMk id="11" creationId="{E885B41A-E259-4DE0-9738-6FAEA5E02A7B}"/>
          </ac:picMkLst>
        </pc:picChg>
        <pc:picChg chg="add del mod">
          <ac:chgData name="chlalswl2000@ajou.ac.kr" userId="1c87144d-ea01-4ad9-b87b-8435de56d307" providerId="ADAL" clId="{DD0B9479-6F6F-4F70-98F1-680D4C804EBF}" dt="2021-12-06T11:47:11.719" v="9226" actId="478"/>
          <ac:picMkLst>
            <pc:docMk/>
            <pc:sldMk cId="223191196" sldId="269"/>
            <ac:picMk id="14" creationId="{F8755E90-98E7-408E-82A2-74082A029CCE}"/>
          </ac:picMkLst>
        </pc:picChg>
        <pc:picChg chg="add del mod">
          <ac:chgData name="chlalswl2000@ajou.ac.kr" userId="1c87144d-ea01-4ad9-b87b-8435de56d307" providerId="ADAL" clId="{DD0B9479-6F6F-4F70-98F1-680D4C804EBF}" dt="2021-12-06T11:50:48.123" v="9263" actId="478"/>
          <ac:picMkLst>
            <pc:docMk/>
            <pc:sldMk cId="223191196" sldId="269"/>
            <ac:picMk id="21" creationId="{477C1579-6523-4B1B-BEE3-19D01C5B00F5}"/>
          </ac:picMkLst>
        </pc:picChg>
        <pc:picChg chg="add del mod">
          <ac:chgData name="chlalswl2000@ajou.ac.kr" userId="1c87144d-ea01-4ad9-b87b-8435de56d307" providerId="ADAL" clId="{DD0B9479-6F6F-4F70-98F1-680D4C804EBF}" dt="2021-12-06T11:47:43.035" v="9230" actId="478"/>
          <ac:picMkLst>
            <pc:docMk/>
            <pc:sldMk cId="223191196" sldId="269"/>
            <ac:picMk id="23" creationId="{9B7B6651-8FAF-4C8C-9131-08528784DE3E}"/>
          </ac:picMkLst>
        </pc:picChg>
        <pc:picChg chg="add del mod">
          <ac:chgData name="chlalswl2000@ajou.ac.kr" userId="1c87144d-ea01-4ad9-b87b-8435de56d307" providerId="ADAL" clId="{DD0B9479-6F6F-4F70-98F1-680D4C804EBF}" dt="2021-12-06T11:47:49.647" v="9232" actId="478"/>
          <ac:picMkLst>
            <pc:docMk/>
            <pc:sldMk cId="223191196" sldId="269"/>
            <ac:picMk id="25" creationId="{74E38BCA-8E5B-47C1-9F8A-4670246C9DE6}"/>
          </ac:picMkLst>
        </pc:picChg>
        <pc:picChg chg="add del mod modCrop">
          <ac:chgData name="chlalswl2000@ajou.ac.kr" userId="1c87144d-ea01-4ad9-b87b-8435de56d307" providerId="ADAL" clId="{DD0B9479-6F6F-4F70-98F1-680D4C804EBF}" dt="2021-12-06T11:53:03.304" v="9296" actId="478"/>
          <ac:picMkLst>
            <pc:docMk/>
            <pc:sldMk cId="223191196" sldId="269"/>
            <ac:picMk id="27" creationId="{947C3EA6-3A46-4884-9E7D-97B5240A4B99}"/>
          </ac:picMkLst>
        </pc:picChg>
        <pc:picChg chg="add del mod">
          <ac:chgData name="chlalswl2000@ajou.ac.kr" userId="1c87144d-ea01-4ad9-b87b-8435de56d307" providerId="ADAL" clId="{DD0B9479-6F6F-4F70-98F1-680D4C804EBF}" dt="2021-12-06T11:48:01.002" v="9234" actId="478"/>
          <ac:picMkLst>
            <pc:docMk/>
            <pc:sldMk cId="223191196" sldId="269"/>
            <ac:picMk id="29" creationId="{14E9457E-47EE-4238-88BD-22DA89A8160D}"/>
          </ac:picMkLst>
        </pc:picChg>
        <pc:picChg chg="add del mod">
          <ac:chgData name="chlalswl2000@ajou.ac.kr" userId="1c87144d-ea01-4ad9-b87b-8435de56d307" providerId="ADAL" clId="{DD0B9479-6F6F-4F70-98F1-680D4C804EBF}" dt="2021-12-06T11:48:02.081" v="9235" actId="478"/>
          <ac:picMkLst>
            <pc:docMk/>
            <pc:sldMk cId="223191196" sldId="269"/>
            <ac:picMk id="31" creationId="{4324E2A6-A247-4F0F-8DFA-EDF400B0FD8C}"/>
          </ac:picMkLst>
        </pc:picChg>
        <pc:picChg chg="add del mod">
          <ac:chgData name="chlalswl2000@ajou.ac.kr" userId="1c87144d-ea01-4ad9-b87b-8435de56d307" providerId="ADAL" clId="{DD0B9479-6F6F-4F70-98F1-680D4C804EBF}" dt="2021-12-06T11:49:34.393" v="9251" actId="478"/>
          <ac:picMkLst>
            <pc:docMk/>
            <pc:sldMk cId="223191196" sldId="269"/>
            <ac:picMk id="33" creationId="{90EC8A7F-7EA8-40C1-B19F-EDB523D46B1F}"/>
          </ac:picMkLst>
        </pc:picChg>
        <pc:picChg chg="add del mod modCrop">
          <ac:chgData name="chlalswl2000@ajou.ac.kr" userId="1c87144d-ea01-4ad9-b87b-8435de56d307" providerId="ADAL" clId="{DD0B9479-6F6F-4F70-98F1-680D4C804EBF}" dt="2021-12-06T11:52:27.073" v="9284" actId="478"/>
          <ac:picMkLst>
            <pc:docMk/>
            <pc:sldMk cId="223191196" sldId="269"/>
            <ac:picMk id="39" creationId="{57932F6E-AD04-432F-9B0D-BFC5E0882637}"/>
          </ac:picMkLst>
        </pc:picChg>
        <pc:picChg chg="add del mod">
          <ac:chgData name="chlalswl2000@ajou.ac.kr" userId="1c87144d-ea01-4ad9-b87b-8435de56d307" providerId="ADAL" clId="{DD0B9479-6F6F-4F70-98F1-680D4C804EBF}" dt="2021-12-06T11:59:13.175" v="9355" actId="478"/>
          <ac:picMkLst>
            <pc:docMk/>
            <pc:sldMk cId="223191196" sldId="269"/>
            <ac:picMk id="55" creationId="{41B6B108-5ACD-4FC1-86CB-1CE3015CA564}"/>
          </ac:picMkLst>
        </pc:picChg>
        <pc:picChg chg="add del mod">
          <ac:chgData name="chlalswl2000@ajou.ac.kr" userId="1c87144d-ea01-4ad9-b87b-8435de56d307" providerId="ADAL" clId="{DD0B9479-6F6F-4F70-98F1-680D4C804EBF}" dt="2021-12-06T11:59:35.598" v="9362" actId="478"/>
          <ac:picMkLst>
            <pc:docMk/>
            <pc:sldMk cId="223191196" sldId="269"/>
            <ac:picMk id="57" creationId="{28954AF6-9B28-4AFB-AC0C-AE562CFF0912}"/>
          </ac:picMkLst>
        </pc:picChg>
        <pc:picChg chg="add mod">
          <ac:chgData name="chlalswl2000@ajou.ac.kr" userId="1c87144d-ea01-4ad9-b87b-8435de56d307" providerId="ADAL" clId="{DD0B9479-6F6F-4F70-98F1-680D4C804EBF}" dt="2021-12-07T00:13:22.604" v="14062" actId="14861"/>
          <ac:picMkLst>
            <pc:docMk/>
            <pc:sldMk cId="223191196" sldId="269"/>
            <ac:picMk id="59" creationId="{67DE0112-E5E5-4734-A171-3943CB60F410}"/>
          </ac:picMkLst>
        </pc:picChg>
        <pc:picChg chg="add del mod">
          <ac:chgData name="chlalswl2000@ajou.ac.kr" userId="1c87144d-ea01-4ad9-b87b-8435de56d307" providerId="ADAL" clId="{DD0B9479-6F6F-4F70-98F1-680D4C804EBF}" dt="2021-12-06T12:03:08.826" v="9391" actId="478"/>
          <ac:picMkLst>
            <pc:docMk/>
            <pc:sldMk cId="223191196" sldId="269"/>
            <ac:picMk id="61" creationId="{651CD449-1D91-4E51-B5F2-BF88458BEE38}"/>
          </ac:picMkLst>
        </pc:picChg>
        <pc:picChg chg="add del mod">
          <ac:chgData name="chlalswl2000@ajou.ac.kr" userId="1c87144d-ea01-4ad9-b87b-8435de56d307" providerId="ADAL" clId="{DD0B9479-6F6F-4F70-98F1-680D4C804EBF}" dt="2021-12-06T12:03:18.167" v="9393" actId="478"/>
          <ac:picMkLst>
            <pc:docMk/>
            <pc:sldMk cId="223191196" sldId="269"/>
            <ac:picMk id="63" creationId="{EAD816F7-84CE-405A-88C5-04BEF7DF466A}"/>
          </ac:picMkLst>
        </pc:picChg>
        <pc:picChg chg="add del mod">
          <ac:chgData name="chlalswl2000@ajou.ac.kr" userId="1c87144d-ea01-4ad9-b87b-8435de56d307" providerId="ADAL" clId="{DD0B9479-6F6F-4F70-98F1-680D4C804EBF}" dt="2021-12-06T12:34:24.435" v="9923" actId="478"/>
          <ac:picMkLst>
            <pc:docMk/>
            <pc:sldMk cId="223191196" sldId="269"/>
            <ac:picMk id="83" creationId="{DA078A53-BBE7-4528-9703-02FB0F5295A2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84" creationId="{4A345066-8C65-4956-A39E-F113D3E30932}"/>
          </ac:picMkLst>
        </pc:picChg>
        <pc:picChg chg="add del mod">
          <ac:chgData name="chlalswl2000@ajou.ac.kr" userId="1c87144d-ea01-4ad9-b87b-8435de56d307" providerId="ADAL" clId="{DD0B9479-6F6F-4F70-98F1-680D4C804EBF}" dt="2021-12-06T12:31:40.293" v="9877" actId="478"/>
          <ac:picMkLst>
            <pc:docMk/>
            <pc:sldMk cId="223191196" sldId="269"/>
            <ac:picMk id="86" creationId="{F36C7A4E-EE8E-4F13-9428-A4122F88AFB0}"/>
          </ac:picMkLst>
        </pc:picChg>
        <pc:picChg chg="add del mod">
          <ac:chgData name="chlalswl2000@ajou.ac.kr" userId="1c87144d-ea01-4ad9-b87b-8435de56d307" providerId="ADAL" clId="{DD0B9479-6F6F-4F70-98F1-680D4C804EBF}" dt="2021-12-06T12:31:39.005" v="9876" actId="478"/>
          <ac:picMkLst>
            <pc:docMk/>
            <pc:sldMk cId="223191196" sldId="269"/>
            <ac:picMk id="87" creationId="{FA9EF15E-68AA-4A50-92C6-2519FACD9D38}"/>
          </ac:picMkLst>
        </pc:picChg>
        <pc:picChg chg="add del mod">
          <ac:chgData name="chlalswl2000@ajou.ac.kr" userId="1c87144d-ea01-4ad9-b87b-8435de56d307" providerId="ADAL" clId="{DD0B9479-6F6F-4F70-98F1-680D4C804EBF}" dt="2021-12-06T12:25:57.454" v="9665" actId="478"/>
          <ac:picMkLst>
            <pc:docMk/>
            <pc:sldMk cId="223191196" sldId="269"/>
            <ac:picMk id="88" creationId="{F410A1A9-A41E-4139-BD1E-252985A240FF}"/>
          </ac:picMkLst>
        </pc:picChg>
        <pc:picChg chg="add del mod">
          <ac:chgData name="chlalswl2000@ajou.ac.kr" userId="1c87144d-ea01-4ad9-b87b-8435de56d307" providerId="ADAL" clId="{DD0B9479-6F6F-4F70-98F1-680D4C804EBF}" dt="2021-12-06T12:31:34.337" v="9872" actId="478"/>
          <ac:picMkLst>
            <pc:docMk/>
            <pc:sldMk cId="223191196" sldId="269"/>
            <ac:picMk id="90" creationId="{84FB3EE8-66B7-4CA9-9259-A55577DC64EE}"/>
          </ac:picMkLst>
        </pc:picChg>
        <pc:picChg chg="add del mod">
          <ac:chgData name="chlalswl2000@ajou.ac.kr" userId="1c87144d-ea01-4ad9-b87b-8435de56d307" providerId="ADAL" clId="{DD0B9479-6F6F-4F70-98F1-680D4C804EBF}" dt="2021-12-06T12:31:37.517" v="9875" actId="478"/>
          <ac:picMkLst>
            <pc:docMk/>
            <pc:sldMk cId="223191196" sldId="269"/>
            <ac:picMk id="91" creationId="{0B3F574D-183A-4550-98DC-B154579C0CB9}"/>
          </ac:picMkLst>
        </pc:picChg>
        <pc:picChg chg="add del mod">
          <ac:chgData name="chlalswl2000@ajou.ac.kr" userId="1c87144d-ea01-4ad9-b87b-8435de56d307" providerId="ADAL" clId="{DD0B9479-6F6F-4F70-98F1-680D4C804EBF}" dt="2021-12-06T12:31:31.769" v="9871" actId="478"/>
          <ac:picMkLst>
            <pc:docMk/>
            <pc:sldMk cId="223191196" sldId="269"/>
            <ac:picMk id="92" creationId="{9871A6BE-838C-42B9-A117-B195E492A36C}"/>
          </ac:picMkLst>
        </pc:picChg>
        <pc:picChg chg="add del mod">
          <ac:chgData name="chlalswl2000@ajou.ac.kr" userId="1c87144d-ea01-4ad9-b87b-8435de56d307" providerId="ADAL" clId="{DD0B9479-6F6F-4F70-98F1-680D4C804EBF}" dt="2021-12-06T12:31:29.045" v="9869" actId="478"/>
          <ac:picMkLst>
            <pc:docMk/>
            <pc:sldMk cId="223191196" sldId="269"/>
            <ac:picMk id="95" creationId="{731D3D17-5472-41D5-8DF4-2F8C939DBA7C}"/>
          </ac:picMkLst>
        </pc:picChg>
        <pc:picChg chg="add del mod">
          <ac:chgData name="chlalswl2000@ajou.ac.kr" userId="1c87144d-ea01-4ad9-b87b-8435de56d307" providerId="ADAL" clId="{DD0B9479-6F6F-4F70-98F1-680D4C804EBF}" dt="2021-12-06T12:31:30.296" v="9870" actId="478"/>
          <ac:picMkLst>
            <pc:docMk/>
            <pc:sldMk cId="223191196" sldId="269"/>
            <ac:picMk id="96" creationId="{79B3D008-7044-4E2E-AC91-4E13158A06CB}"/>
          </ac:picMkLst>
        </pc:picChg>
        <pc:picChg chg="add del mod">
          <ac:chgData name="chlalswl2000@ajou.ac.kr" userId="1c87144d-ea01-4ad9-b87b-8435de56d307" providerId="ADAL" clId="{DD0B9479-6F6F-4F70-98F1-680D4C804EBF}" dt="2021-12-06T12:31:26.154" v="9867" actId="478"/>
          <ac:picMkLst>
            <pc:docMk/>
            <pc:sldMk cId="223191196" sldId="269"/>
            <ac:picMk id="97" creationId="{A48366EC-3DC7-4447-9B6F-0E2B22FBC24E}"/>
          </ac:picMkLst>
        </pc:picChg>
        <pc:picChg chg="add del mod">
          <ac:chgData name="chlalswl2000@ajou.ac.kr" userId="1c87144d-ea01-4ad9-b87b-8435de56d307" providerId="ADAL" clId="{DD0B9479-6F6F-4F70-98F1-680D4C804EBF}" dt="2021-12-06T12:31:27.757" v="9868" actId="478"/>
          <ac:picMkLst>
            <pc:docMk/>
            <pc:sldMk cId="223191196" sldId="269"/>
            <ac:picMk id="98" creationId="{DF2C418E-8BCC-48B0-8E96-B03253F8161A}"/>
          </ac:picMkLst>
        </pc:picChg>
        <pc:picChg chg="add del mod modCrop">
          <ac:chgData name="chlalswl2000@ajou.ac.kr" userId="1c87144d-ea01-4ad9-b87b-8435de56d307" providerId="ADAL" clId="{DD0B9479-6F6F-4F70-98F1-680D4C804EBF}" dt="2021-12-06T12:21:15.156" v="9621" actId="478"/>
          <ac:picMkLst>
            <pc:docMk/>
            <pc:sldMk cId="223191196" sldId="269"/>
            <ac:picMk id="106" creationId="{EA290B46-D2A1-45B8-A628-C720C14953AF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6" creationId="{B5719A5F-3597-4011-8A45-770F4046FE00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7" creationId="{DC557907-0BC1-4B72-B6E5-667B517BA04A}"/>
          </ac:picMkLst>
        </pc:picChg>
        <pc:picChg chg="add del mod">
          <ac:chgData name="chlalswl2000@ajou.ac.kr" userId="1c87144d-ea01-4ad9-b87b-8435de56d307" providerId="ADAL" clId="{DD0B9479-6F6F-4F70-98F1-680D4C804EBF}" dt="2021-12-06T12:03:26.969" v="9395" actId="478"/>
          <ac:picMkLst>
            <pc:docMk/>
            <pc:sldMk cId="223191196" sldId="269"/>
            <ac:picMk id="961" creationId="{2A48F3EE-2E53-45B6-BB64-322759311DFB}"/>
          </ac:picMkLst>
        </pc:picChg>
        <pc:picChg chg="add del mod">
          <ac:chgData name="chlalswl2000@ajou.ac.kr" userId="1c87144d-ea01-4ad9-b87b-8435de56d307" providerId="ADAL" clId="{DD0B9479-6F6F-4F70-98F1-680D4C804EBF}" dt="2021-12-06T12:03:42.086" v="9397" actId="478"/>
          <ac:picMkLst>
            <pc:docMk/>
            <pc:sldMk cId="223191196" sldId="269"/>
            <ac:picMk id="963" creationId="{F0E024F1-A647-4191-B618-30DF8964FAC1}"/>
          </ac:picMkLst>
        </pc:picChg>
        <pc:picChg chg="add del mod modCrop">
          <ac:chgData name="chlalswl2000@ajou.ac.kr" userId="1c87144d-ea01-4ad9-b87b-8435de56d307" providerId="ADAL" clId="{DD0B9479-6F6F-4F70-98F1-680D4C804EBF}" dt="2021-12-06T12:31:36.284" v="9874" actId="478"/>
          <ac:picMkLst>
            <pc:docMk/>
            <pc:sldMk cId="223191196" sldId="269"/>
            <ac:picMk id="965" creationId="{1ADA3E9A-6623-4B93-ACA3-1751E665BA23}"/>
          </ac:picMkLst>
        </pc:picChg>
        <pc:picChg chg="add del mod">
          <ac:chgData name="chlalswl2000@ajou.ac.kr" userId="1c87144d-ea01-4ad9-b87b-8435de56d307" providerId="ADAL" clId="{DD0B9479-6F6F-4F70-98F1-680D4C804EBF}" dt="2021-12-06T12:04:17.679" v="9404" actId="478"/>
          <ac:picMkLst>
            <pc:docMk/>
            <pc:sldMk cId="223191196" sldId="269"/>
            <ac:picMk id="967" creationId="{2C31CD01-090A-4823-B8FE-DF1D013515B7}"/>
          </ac:picMkLst>
        </pc:picChg>
        <pc:picChg chg="add del mod">
          <ac:chgData name="chlalswl2000@ajou.ac.kr" userId="1c87144d-ea01-4ad9-b87b-8435de56d307" providerId="ADAL" clId="{DD0B9479-6F6F-4F70-98F1-680D4C804EBF}" dt="2021-12-06T12:06:00.445" v="9418" actId="478"/>
          <ac:picMkLst>
            <pc:docMk/>
            <pc:sldMk cId="223191196" sldId="269"/>
            <ac:picMk id="969" creationId="{8ECC5988-3417-43EA-B61F-4219F73E5412}"/>
          </ac:picMkLst>
        </pc:picChg>
        <pc:picChg chg="add del mod">
          <ac:chgData name="chlalswl2000@ajou.ac.kr" userId="1c87144d-ea01-4ad9-b87b-8435de56d307" providerId="ADAL" clId="{DD0B9479-6F6F-4F70-98F1-680D4C804EBF}" dt="2021-12-06T12:08:41.668" v="9422" actId="478"/>
          <ac:picMkLst>
            <pc:docMk/>
            <pc:sldMk cId="223191196" sldId="269"/>
            <ac:picMk id="971" creationId="{A41A0CCD-D2C9-40CE-ABA6-2E94F066221F}"/>
          </ac:picMkLst>
        </pc:picChg>
        <pc:picChg chg="add del mod modCrop">
          <ac:chgData name="chlalswl2000@ajou.ac.kr" userId="1c87144d-ea01-4ad9-b87b-8435de56d307" providerId="ADAL" clId="{DD0B9479-6F6F-4F70-98F1-680D4C804EBF}" dt="2021-12-06T12:25:52.855" v="9663" actId="478"/>
          <ac:picMkLst>
            <pc:docMk/>
            <pc:sldMk cId="223191196" sldId="269"/>
            <ac:picMk id="973" creationId="{7BC99B07-7798-4D67-A802-BE9EFBD0C1FE}"/>
          </ac:picMkLst>
        </pc:picChg>
        <pc:cxnChg chg="add mod">
          <ac:chgData name="chlalswl2000@ajou.ac.kr" userId="1c87144d-ea01-4ad9-b87b-8435de56d307" providerId="ADAL" clId="{DD0B9479-6F6F-4F70-98F1-680D4C804EBF}" dt="2021-12-06T23:58:07.166" v="12917" actId="14861"/>
          <ac:cxnSpMkLst>
            <pc:docMk/>
            <pc:sldMk cId="223191196" sldId="269"/>
            <ac:cxnSpMk id="36" creationId="{9FFEFEAA-4199-435D-B515-5E056B7BA06A}"/>
          </ac:cxnSpMkLst>
        </pc:cxnChg>
        <pc:cxnChg chg="add mod">
          <ac:chgData name="chlalswl2000@ajou.ac.kr" userId="1c87144d-ea01-4ad9-b87b-8435de56d307" providerId="ADAL" clId="{DD0B9479-6F6F-4F70-98F1-680D4C804EBF}" dt="2021-12-06T23:58:23.557" v="12919" actId="14861"/>
          <ac:cxnSpMkLst>
            <pc:docMk/>
            <pc:sldMk cId="223191196" sldId="269"/>
            <ac:cxnSpMk id="43" creationId="{2BEED125-D95C-463A-8B30-F5EDD9BA6385}"/>
          </ac:cxnSpMkLst>
        </pc:cxnChg>
        <pc:cxnChg chg="add del mod">
          <ac:chgData name="chlalswl2000@ajou.ac.kr" userId="1c87144d-ea01-4ad9-b87b-8435de56d307" providerId="ADAL" clId="{DD0B9479-6F6F-4F70-98F1-680D4C804EBF}" dt="2021-12-06T11:56:51.407" v="9331" actId="478"/>
          <ac:cxnSpMkLst>
            <pc:docMk/>
            <pc:sldMk cId="223191196" sldId="269"/>
            <ac:cxnSpMk id="44" creationId="{CF6870A3-BC11-4CFA-9848-E4AC1F0E8ECF}"/>
          </ac:cxnSpMkLst>
        </pc:cxnChg>
        <pc:cxnChg chg="add mod">
          <ac:chgData name="chlalswl2000@ajou.ac.kr" userId="1c87144d-ea01-4ad9-b87b-8435de56d307" providerId="ADAL" clId="{DD0B9479-6F6F-4F70-98F1-680D4C804EBF}" dt="2021-12-06T23:58:18.284" v="12918" actId="14861"/>
          <ac:cxnSpMkLst>
            <pc:docMk/>
            <pc:sldMk cId="223191196" sldId="269"/>
            <ac:cxnSpMk id="45" creationId="{ADA634E6-3BA1-4937-97E0-791885122E4B}"/>
          </ac:cxnSpMkLst>
        </pc:cxnChg>
        <pc:cxnChg chg="add mod">
          <ac:chgData name="chlalswl2000@ajou.ac.kr" userId="1c87144d-ea01-4ad9-b87b-8435de56d307" providerId="ADAL" clId="{DD0B9479-6F6F-4F70-98F1-680D4C804EBF}" dt="2021-12-06T23:58:37.237" v="12921" actId="14861"/>
          <ac:cxnSpMkLst>
            <pc:docMk/>
            <pc:sldMk cId="223191196" sldId="269"/>
            <ac:cxnSpMk id="46" creationId="{D7838AC2-8B85-4EE9-8C35-D58D44B4224C}"/>
          </ac:cxnSpMkLst>
        </pc:cxnChg>
        <pc:cxnChg chg="add mod">
          <ac:chgData name="chlalswl2000@ajou.ac.kr" userId="1c87144d-ea01-4ad9-b87b-8435de56d307" providerId="ADAL" clId="{DD0B9479-6F6F-4F70-98F1-680D4C804EBF}" dt="2021-12-06T23:58:31.808" v="12920" actId="14861"/>
          <ac:cxnSpMkLst>
            <pc:docMk/>
            <pc:sldMk cId="223191196" sldId="269"/>
            <ac:cxnSpMk id="47" creationId="{07441066-5D2C-46C0-AE12-C014D92BD2A7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112" creationId="{8BC2FBE8-7C3E-45AD-ACBE-BB6430F5805A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0" creationId="{BC80EE22-B51E-4DC2-BC95-664B4A09348C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4" creationId="{5B693C21-7298-426C-A728-3ADF3FD95A3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5" creationId="{958AFDDF-1ED9-49A4-B8BC-EF87D2786CB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8" creationId="{568F08AA-45AD-4375-9926-B6C9CDE259F2}"/>
          </ac:cxnSpMkLst>
        </pc:cxnChg>
        <pc:cxnChg chg="add mod">
          <ac:chgData name="chlalswl2000@ajou.ac.kr" userId="1c87144d-ea01-4ad9-b87b-8435de56d307" providerId="ADAL" clId="{DD0B9479-6F6F-4F70-98F1-680D4C804EBF}" dt="2021-12-06T13:00:04.587" v="10754" actId="1076"/>
          <ac:cxnSpMkLst>
            <pc:docMk/>
            <pc:sldMk cId="223191196" sldId="269"/>
            <ac:cxnSpMk id="130" creationId="{F3562859-6415-489A-9AC1-B801D5BEAA5B}"/>
          </ac:cxnSpMkLst>
        </pc:cxnChg>
        <pc:cxnChg chg="add mod">
          <ac:chgData name="chlalswl2000@ajou.ac.kr" userId="1c87144d-ea01-4ad9-b87b-8435de56d307" providerId="ADAL" clId="{DD0B9479-6F6F-4F70-98F1-680D4C804EBF}" dt="2021-12-06T12:59:58.838" v="10753" actId="1076"/>
          <ac:cxnSpMkLst>
            <pc:docMk/>
            <pc:sldMk cId="223191196" sldId="269"/>
            <ac:cxnSpMk id="132" creationId="{8B91C535-E628-490E-B249-221CDB469BD4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4" creationId="{74840C54-7840-4731-A62B-99059196A959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7" creationId="{832E01EC-EA2F-490D-B312-F36FD66A0CEF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39" creationId="{813695EF-BDBE-4912-8864-43767B9DFF85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41" creationId="{04D10C38-8047-4B29-917E-73686D993871}"/>
          </ac:cxnSpMkLst>
        </pc:cxnChg>
        <pc:cxnChg chg="add mod">
          <ac:chgData name="chlalswl2000@ajou.ac.kr" userId="1c87144d-ea01-4ad9-b87b-8435de56d307" providerId="ADAL" clId="{DD0B9479-6F6F-4F70-98F1-680D4C804EBF}" dt="2021-12-06T13:00:15.771" v="10756" actId="1076"/>
          <ac:cxnSpMkLst>
            <pc:docMk/>
            <pc:sldMk cId="223191196" sldId="269"/>
            <ac:cxnSpMk id="976" creationId="{42776F8F-4F38-4BCA-A01C-5DEC66900098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980" creationId="{4B7390F4-B848-42E3-B693-977B7AC356FF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7T00:12:02.265" v="14061" actId="2711"/>
        <pc:sldMkLst>
          <pc:docMk/>
          <pc:sldMk cId="3670555670" sldId="270"/>
        </pc:sldMkLst>
        <pc:spChg chg="del mod">
          <ac:chgData name="chlalswl2000@ajou.ac.kr" userId="1c87144d-ea01-4ad9-b87b-8435de56d307" providerId="ADAL" clId="{DD0B9479-6F6F-4F70-98F1-680D4C804EBF}" dt="2021-12-05T15:50:17.310" v="144"/>
          <ac:spMkLst>
            <pc:docMk/>
            <pc:sldMk cId="3670555670" sldId="270"/>
            <ac:spMk id="2" creationId="{11F8F46D-9878-46EE-B506-9F311A166310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2" creationId="{C2C12952-7D14-4664-9C1F-5BB6FEDC2808}"/>
          </ac:spMkLst>
        </pc:spChg>
        <pc:spChg chg="mod">
          <ac:chgData name="chlalswl2000@ajou.ac.kr" userId="1c87144d-ea01-4ad9-b87b-8435de56d307" providerId="ADAL" clId="{DD0B9479-6F6F-4F70-98F1-680D4C804EBF}" dt="2021-12-06T12:57:58.192" v="10736"/>
          <ac:spMkLst>
            <pc:docMk/>
            <pc:sldMk cId="3670555670" sldId="270"/>
            <ac:spMk id="5" creationId="{6A637807-15D8-4261-8AC4-87E637C73913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7" creationId="{18FC4D86-124A-4853-B525-4AD78DB19035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8" creationId="{C1852B2C-0484-4528-8D6F-8D741A5FFD28}"/>
          </ac:spMkLst>
        </pc:spChg>
        <pc:spChg chg="add del mod">
          <ac:chgData name="chlalswl2000@ajou.ac.kr" userId="1c87144d-ea01-4ad9-b87b-8435de56d307" providerId="ADAL" clId="{DD0B9479-6F6F-4F70-98F1-680D4C804EBF}" dt="2021-12-06T10:37:33.739" v="8156" actId="478"/>
          <ac:spMkLst>
            <pc:docMk/>
            <pc:sldMk cId="3670555670" sldId="270"/>
            <ac:spMk id="10" creationId="{CBDAA58B-DD9C-4C8F-9A9B-BF16C2BFEDE9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6" creationId="{58A00231-ACBE-4029-B3DC-8BBDBE3D0B41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7" creationId="{8AA153AD-2F89-42B2-B2BC-850AD5FA3EA7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8" creationId="{353F5DCB-0941-4160-AD24-1F40AC2407B9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9" creationId="{400B3FF0-F7A4-4A88-83B5-96AD3A11B5E7}"/>
          </ac:spMkLst>
        </pc:spChg>
        <pc:spChg chg="add mod">
          <ac:chgData name="chlalswl2000@ajou.ac.kr" userId="1c87144d-ea01-4ad9-b87b-8435de56d307" providerId="ADAL" clId="{DD0B9479-6F6F-4F70-98F1-680D4C804EBF}" dt="2021-12-06T11:18:33.474" v="9055" actId="20577"/>
          <ac:spMkLst>
            <pc:docMk/>
            <pc:sldMk cId="3670555670" sldId="270"/>
            <ac:spMk id="29" creationId="{AE892786-238B-43AF-8582-9312150C065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0" creationId="{818BD3DA-9983-4486-AF36-63C2E18628A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8" creationId="{A714C9E6-0D1D-4776-A41D-F1AE4E4AEC06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39" creationId="{9590E759-94BD-4328-AB2B-3D784D813566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1" creationId="{5676B318-E020-47FD-9202-AB91C76BDDD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2" creationId="{3E5B6388-D8FF-46F7-92EA-80EA0678EF3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4" creationId="{D74C2F11-3706-4193-9266-5CF08ABD270B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6" creationId="{0581B82D-9C1E-4DEA-830D-CE690BB9BB5E}"/>
          </ac:spMkLst>
        </pc:spChg>
        <pc:picChg chg="add del mod">
          <ac:chgData name="chlalswl2000@ajou.ac.kr" userId="1c87144d-ea01-4ad9-b87b-8435de56d307" providerId="ADAL" clId="{DD0B9479-6F6F-4F70-98F1-680D4C804EBF}" dt="2021-12-06T11:09:51.325" v="8811" actId="478"/>
          <ac:picMkLst>
            <pc:docMk/>
            <pc:sldMk cId="3670555670" sldId="270"/>
            <ac:picMk id="13" creationId="{9AE11962-9099-4035-9964-88A380713EB5}"/>
          </ac:picMkLst>
        </pc:picChg>
        <pc:picChg chg="add del mod">
          <ac:chgData name="chlalswl2000@ajou.ac.kr" userId="1c87144d-ea01-4ad9-b87b-8435de56d307" providerId="ADAL" clId="{DD0B9479-6F6F-4F70-98F1-680D4C804EBF}" dt="2021-12-06T10:46:43.373" v="8192" actId="478"/>
          <ac:picMkLst>
            <pc:docMk/>
            <pc:sldMk cId="3670555670" sldId="270"/>
            <ac:picMk id="20" creationId="{AAD57686-212F-4EFF-A043-6FCE3A3C8FFC}"/>
          </ac:picMkLst>
        </pc:picChg>
        <pc:picChg chg="add mod">
          <ac:chgData name="chlalswl2000@ajou.ac.kr" userId="1c87144d-ea01-4ad9-b87b-8435de56d307" providerId="ADAL" clId="{DD0B9479-6F6F-4F70-98F1-680D4C804EBF}" dt="2021-12-06T11:17:23.587" v="9038" actId="1076"/>
          <ac:picMkLst>
            <pc:docMk/>
            <pc:sldMk cId="3670555670" sldId="270"/>
            <ac:picMk id="22" creationId="{0D2BA7CA-26E2-44F4-9901-0159161FB1DE}"/>
          </ac:picMkLst>
        </pc:picChg>
        <pc:picChg chg="add mod">
          <ac:chgData name="chlalswl2000@ajou.ac.kr" userId="1c87144d-ea01-4ad9-b87b-8435de56d307" providerId="ADAL" clId="{DD0B9479-6F6F-4F70-98F1-680D4C804EBF}" dt="2021-12-06T11:18:06.187" v="9051" actId="1076"/>
          <ac:picMkLst>
            <pc:docMk/>
            <pc:sldMk cId="3670555670" sldId="270"/>
            <ac:picMk id="24" creationId="{1D7D2550-202B-4208-BBBD-332B55A66488}"/>
          </ac:picMkLst>
        </pc:picChg>
        <pc:picChg chg="add del mod">
          <ac:chgData name="chlalswl2000@ajou.ac.kr" userId="1c87144d-ea01-4ad9-b87b-8435de56d307" providerId="ADAL" clId="{DD0B9479-6F6F-4F70-98F1-680D4C804EBF}" dt="2021-12-06T11:09:50.368" v="8810" actId="478"/>
          <ac:picMkLst>
            <pc:docMk/>
            <pc:sldMk cId="3670555670" sldId="270"/>
            <ac:picMk id="26" creationId="{F99B4704-1B0B-4280-A7D6-A887AD3DCF8E}"/>
          </ac:picMkLst>
        </pc:picChg>
        <pc:picChg chg="add del mod">
          <ac:chgData name="chlalswl2000@ajou.ac.kr" userId="1c87144d-ea01-4ad9-b87b-8435de56d307" providerId="ADAL" clId="{DD0B9479-6F6F-4F70-98F1-680D4C804EBF}" dt="2021-12-06T11:09:48.716" v="8809" actId="478"/>
          <ac:picMkLst>
            <pc:docMk/>
            <pc:sldMk cId="3670555670" sldId="270"/>
            <ac:picMk id="28" creationId="{386EF100-7DB2-43DA-992B-5C06644D0B7E}"/>
          </ac:picMkLst>
        </pc:picChg>
        <pc:picChg chg="add mod">
          <ac:chgData name="chlalswl2000@ajou.ac.kr" userId="1c87144d-ea01-4ad9-b87b-8435de56d307" providerId="ADAL" clId="{DD0B9479-6F6F-4F70-98F1-680D4C804EBF}" dt="2021-12-06T10:58:16.701" v="8211" actId="1076"/>
          <ac:picMkLst>
            <pc:docMk/>
            <pc:sldMk cId="3670555670" sldId="270"/>
            <ac:picMk id="33" creationId="{591BCD9C-8CD1-4DEA-9838-94F57DFEEDE2}"/>
          </ac:picMkLst>
        </pc:picChg>
        <pc:picChg chg="add mod">
          <ac:chgData name="chlalswl2000@ajou.ac.kr" userId="1c87144d-ea01-4ad9-b87b-8435de56d307" providerId="ADAL" clId="{DD0B9479-6F6F-4F70-98F1-680D4C804EBF}" dt="2021-12-06T10:58:44.625" v="8218" actId="1076"/>
          <ac:picMkLst>
            <pc:docMk/>
            <pc:sldMk cId="3670555670" sldId="270"/>
            <ac:picMk id="34" creationId="{E4E39EF0-484A-4875-A05A-5E7F2013A9D4}"/>
          </ac:picMkLst>
        </pc:picChg>
        <pc:picChg chg="add mod">
          <ac:chgData name="chlalswl2000@ajou.ac.kr" userId="1c87144d-ea01-4ad9-b87b-8435de56d307" providerId="ADAL" clId="{DD0B9479-6F6F-4F70-98F1-680D4C804EBF}" dt="2021-12-06T11:17:56.501" v="9050" actId="1076"/>
          <ac:picMkLst>
            <pc:docMk/>
            <pc:sldMk cId="3670555670" sldId="270"/>
            <ac:picMk id="37" creationId="{5B2BCD45-FCE0-4AA8-BB4C-5A56BF4FABC5}"/>
          </ac:picMkLst>
        </pc:picChg>
        <pc:picChg chg="add mod">
          <ac:chgData name="chlalswl2000@ajou.ac.kr" userId="1c87144d-ea01-4ad9-b87b-8435de56d307" providerId="ADAL" clId="{DD0B9479-6F6F-4F70-98F1-680D4C804EBF}" dt="2021-12-06T11:17:47.949" v="9048" actId="1076"/>
          <ac:picMkLst>
            <pc:docMk/>
            <pc:sldMk cId="3670555670" sldId="270"/>
            <ac:picMk id="40" creationId="{F10C9B78-225B-4DA7-960B-7B3977035EFA}"/>
          </ac:picMkLst>
        </pc:picChg>
        <pc:picChg chg="add mod">
          <ac:chgData name="chlalswl2000@ajou.ac.kr" userId="1c87144d-ea01-4ad9-b87b-8435de56d307" providerId="ADAL" clId="{DD0B9479-6F6F-4F70-98F1-680D4C804EBF}" dt="2021-12-06T11:18:16.910" v="9053" actId="1076"/>
          <ac:picMkLst>
            <pc:docMk/>
            <pc:sldMk cId="3670555670" sldId="270"/>
            <ac:picMk id="43" creationId="{1A5B3A45-DD43-467F-B4F1-8CD127274EFF}"/>
          </ac:picMkLst>
        </pc:picChg>
        <pc:picChg chg="add mod">
          <ac:chgData name="chlalswl2000@ajou.ac.kr" userId="1c87144d-ea01-4ad9-b87b-8435de56d307" providerId="ADAL" clId="{DD0B9479-6F6F-4F70-98F1-680D4C804EBF}" dt="2021-12-06T11:19:20.725" v="9061" actId="1076"/>
          <ac:picMkLst>
            <pc:docMk/>
            <pc:sldMk cId="3670555670" sldId="270"/>
            <ac:picMk id="45" creationId="{20FF1CB1-9041-427F-A22D-45B7F00CD0F8}"/>
          </ac:picMkLst>
        </pc:picChg>
        <pc:picChg chg="del">
          <ac:chgData name="chlalswl2000@ajou.ac.kr" userId="1c87144d-ea01-4ad9-b87b-8435de56d307" providerId="ADAL" clId="{DD0B9479-6F6F-4F70-98F1-680D4C804EBF}" dt="2021-12-05T15:48:37.869" v="133" actId="478"/>
          <ac:picMkLst>
            <pc:docMk/>
            <pc:sldMk cId="3670555670" sldId="270"/>
            <ac:picMk id="63" creationId="{C7269D68-5FBA-4048-98FE-284C7B0C1C16}"/>
          </ac:picMkLst>
        </pc:picChg>
      </pc:sldChg>
      <pc:sldChg chg="addSp delSp modSp add mod ord">
        <pc:chgData name="chlalswl2000@ajou.ac.kr" userId="1c87144d-ea01-4ad9-b87b-8435de56d307" providerId="ADAL" clId="{DD0B9479-6F6F-4F70-98F1-680D4C804EBF}" dt="2021-12-06T23:29:21.791" v="12215" actId="478"/>
        <pc:sldMkLst>
          <pc:docMk/>
          <pc:sldMk cId="2161971686" sldId="271"/>
        </pc:sldMkLst>
        <pc:spChg chg="mod">
          <ac:chgData name="chlalswl2000@ajou.ac.kr" userId="1c87144d-ea01-4ad9-b87b-8435de56d307" providerId="ADAL" clId="{DD0B9479-6F6F-4F70-98F1-680D4C804EBF}" dt="2021-12-06T23:20:55.831" v="12171" actId="1076"/>
          <ac:spMkLst>
            <pc:docMk/>
            <pc:sldMk cId="2161971686" sldId="271"/>
            <ac:spMk id="10" creationId="{D0067BDD-BFC5-411D-900D-73E469D51129}"/>
          </ac:spMkLst>
        </pc:spChg>
        <pc:spChg chg="add del">
          <ac:chgData name="chlalswl2000@ajou.ac.kr" userId="1c87144d-ea01-4ad9-b87b-8435de56d307" providerId="ADAL" clId="{DD0B9479-6F6F-4F70-98F1-680D4C804EBF}" dt="2021-12-06T23:29:21.791" v="12215" actId="478"/>
          <ac:spMkLst>
            <pc:docMk/>
            <pc:sldMk cId="2161971686" sldId="271"/>
            <ac:spMk id="13" creationId="{1C809769-25B4-4E0C-8486-9B48CC6069E9}"/>
          </ac:spMkLst>
        </pc:spChg>
        <pc:spChg chg="mod">
          <ac:chgData name="chlalswl2000@ajou.ac.kr" userId="1c87144d-ea01-4ad9-b87b-8435de56d307" providerId="ADAL" clId="{DD0B9479-6F6F-4F70-98F1-680D4C804EBF}" dt="2021-12-06T09:43:25.797" v="2822" actId="20577"/>
          <ac:spMkLst>
            <pc:docMk/>
            <pc:sldMk cId="2161971686" sldId="271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05:35.511" v="12020" actId="478"/>
          <ac:spMkLst>
            <pc:docMk/>
            <pc:sldMk cId="2161971686" sldId="271"/>
            <ac:spMk id="19" creationId="{059D1B6C-BF46-42D3-BDAA-878611EBE925}"/>
          </ac:spMkLst>
        </pc:spChg>
        <pc:spChg chg="add del mod">
          <ac:chgData name="chlalswl2000@ajou.ac.kr" userId="1c87144d-ea01-4ad9-b87b-8435de56d307" providerId="ADAL" clId="{DD0B9479-6F6F-4F70-98F1-680D4C804EBF}" dt="2021-12-06T09:42:52.183" v="2818" actId="478"/>
          <ac:spMkLst>
            <pc:docMk/>
            <pc:sldMk cId="2161971686" sldId="271"/>
            <ac:spMk id="22" creationId="{3A7E3C06-9B15-477A-841F-279477210AE3}"/>
          </ac:spMkLst>
        </pc:spChg>
        <pc:spChg chg="add del mod">
          <ac:chgData name="chlalswl2000@ajou.ac.kr" userId="1c87144d-ea01-4ad9-b87b-8435de56d307" providerId="ADAL" clId="{DD0B9479-6F6F-4F70-98F1-680D4C804EBF}" dt="2021-12-06T09:43:08.123" v="2820" actId="478"/>
          <ac:spMkLst>
            <pc:docMk/>
            <pc:sldMk cId="2161971686" sldId="271"/>
            <ac:spMk id="23" creationId="{59D24361-7CAC-44CD-84A5-AB711A299274}"/>
          </ac:spMkLst>
        </pc:spChg>
        <pc:picChg chg="add mod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7" creationId="{A1DE1871-3D8B-4220-BD14-5297D2FD8A29}"/>
          </ac:picMkLst>
        </pc:picChg>
        <pc:picChg chg="add mod modCrop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11" creationId="{9E166754-BC84-4EDC-B652-9B2FB8465E3E}"/>
          </ac:picMkLst>
        </pc:picChg>
        <pc:picChg chg="del">
          <ac:chgData name="chlalswl2000@ajou.ac.kr" userId="1c87144d-ea01-4ad9-b87b-8435de56d307" providerId="ADAL" clId="{DD0B9479-6F6F-4F70-98F1-680D4C804EBF}" dt="2021-12-06T09:40:54.574" v="2803" actId="478"/>
          <ac:picMkLst>
            <pc:docMk/>
            <pc:sldMk cId="2161971686" sldId="271"/>
            <ac:picMk id="19" creationId="{24B3BB59-54F0-4C42-8B15-0B2AA9CCE000}"/>
          </ac:picMkLst>
        </pc:picChg>
        <pc:picChg chg="add mod">
          <ac:chgData name="chlalswl2000@ajou.ac.kr" userId="1c87144d-ea01-4ad9-b87b-8435de56d307" providerId="ADAL" clId="{DD0B9479-6F6F-4F70-98F1-680D4C804EBF}" dt="2021-12-06T09:40:58.435" v="2805" actId="1076"/>
          <ac:picMkLst>
            <pc:docMk/>
            <pc:sldMk cId="2161971686" sldId="271"/>
            <ac:picMk id="20" creationId="{D71B646D-83DF-415E-B8F0-1BD4369F9936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6T23:38:18.970" v="12473" actId="1076"/>
        <pc:sldMkLst>
          <pc:docMk/>
          <pc:sldMk cId="397567578" sldId="272"/>
        </pc:sldMkLst>
        <pc:spChg chg="mod">
          <ac:chgData name="chlalswl2000@ajou.ac.kr" userId="1c87144d-ea01-4ad9-b87b-8435de56d307" providerId="ADAL" clId="{DD0B9479-6F6F-4F70-98F1-680D4C804EBF}" dt="2021-12-06T23:23:14.483" v="12201" actId="20577"/>
          <ac:spMkLst>
            <pc:docMk/>
            <pc:sldMk cId="397567578" sldId="272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23:17:12.300" v="12136" actId="255"/>
          <ac:spMkLst>
            <pc:docMk/>
            <pc:sldMk cId="397567578" sldId="272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12:50.846" v="12059" actId="478"/>
          <ac:spMkLst>
            <pc:docMk/>
            <pc:sldMk cId="397567578" sldId="272"/>
            <ac:spMk id="20" creationId="{FC067955-6B36-45FD-8BB9-B8918BD94854}"/>
          </ac:spMkLst>
        </pc:spChg>
        <pc:spChg chg="add del mod ord">
          <ac:chgData name="chlalswl2000@ajou.ac.kr" userId="1c87144d-ea01-4ad9-b87b-8435de56d307" providerId="ADAL" clId="{DD0B9479-6F6F-4F70-98F1-680D4C804EBF}" dt="2021-12-06T23:29:44.025" v="12221" actId="478"/>
          <ac:spMkLst>
            <pc:docMk/>
            <pc:sldMk cId="397567578" sldId="272"/>
            <ac:spMk id="23" creationId="{835D34BF-7BAF-4AAB-9DB1-E5B3315833ED}"/>
          </ac:spMkLst>
        </pc:spChg>
        <pc:spChg chg="add mod">
          <ac:chgData name="chlalswl2000@ajou.ac.kr" userId="1c87144d-ea01-4ad9-b87b-8435de56d307" providerId="ADAL" clId="{DD0B9479-6F6F-4F70-98F1-680D4C804EBF}" dt="2021-12-06T23:31:33.904" v="12341"/>
          <ac:spMkLst>
            <pc:docMk/>
            <pc:sldMk cId="397567578" sldId="272"/>
            <ac:spMk id="24" creationId="{C113C662-21D4-4A7C-9B69-832B8E34E579}"/>
          </ac:spMkLst>
        </pc:spChg>
        <pc:spChg chg="add mod">
          <ac:chgData name="chlalswl2000@ajou.ac.kr" userId="1c87144d-ea01-4ad9-b87b-8435de56d307" providerId="ADAL" clId="{DD0B9479-6F6F-4F70-98F1-680D4C804EBF}" dt="2021-12-06T23:35:09.904" v="12433"/>
          <ac:spMkLst>
            <pc:docMk/>
            <pc:sldMk cId="397567578" sldId="272"/>
            <ac:spMk id="25" creationId="{F1066CA7-E35F-4A62-A9CA-9B69178C9ABE}"/>
          </ac:spMkLst>
        </pc:spChg>
        <pc:spChg chg="add del mod">
          <ac:chgData name="chlalswl2000@ajou.ac.kr" userId="1c87144d-ea01-4ad9-b87b-8435de56d307" providerId="ADAL" clId="{DD0B9479-6F6F-4F70-98F1-680D4C804EBF}" dt="2021-12-06T23:35:10.998" v="12434" actId="478"/>
          <ac:spMkLst>
            <pc:docMk/>
            <pc:sldMk cId="397567578" sldId="272"/>
            <ac:spMk id="26" creationId="{C7D30C19-B3AC-46D6-912A-7E9D46821B78}"/>
          </ac:spMkLst>
        </pc:spChg>
        <pc:spChg chg="add mod">
          <ac:chgData name="chlalswl2000@ajou.ac.kr" userId="1c87144d-ea01-4ad9-b87b-8435de56d307" providerId="ADAL" clId="{DD0B9479-6F6F-4F70-98F1-680D4C804EBF}" dt="2021-12-06T23:36:46.213" v="12451" actId="1076"/>
          <ac:spMkLst>
            <pc:docMk/>
            <pc:sldMk cId="397567578" sldId="272"/>
            <ac:spMk id="31" creationId="{938E8277-4570-4412-9711-52A7B348BE5E}"/>
          </ac:spMkLst>
        </pc:spChg>
        <pc:spChg chg="add mod">
          <ac:chgData name="chlalswl2000@ajou.ac.kr" userId="1c87144d-ea01-4ad9-b87b-8435de56d307" providerId="ADAL" clId="{DD0B9479-6F6F-4F70-98F1-680D4C804EBF}" dt="2021-12-06T23:36:48.572" v="12453" actId="1076"/>
          <ac:spMkLst>
            <pc:docMk/>
            <pc:sldMk cId="397567578" sldId="272"/>
            <ac:spMk id="32" creationId="{73950CAC-7024-4116-AC34-5235C26E2335}"/>
          </ac:spMkLst>
        </pc:spChg>
        <pc:picChg chg="add mod">
          <ac:chgData name="chlalswl2000@ajou.ac.kr" userId="1c87144d-ea01-4ad9-b87b-8435de56d307" providerId="ADAL" clId="{DD0B9479-6F6F-4F70-98F1-680D4C804EBF}" dt="2021-12-06T23:37:21.499" v="12457" actId="1076"/>
          <ac:picMkLst>
            <pc:docMk/>
            <pc:sldMk cId="397567578" sldId="272"/>
            <ac:picMk id="7" creationId="{B4418DA1-1A31-49BB-9283-3FFA0B58AE23}"/>
          </ac:picMkLst>
        </pc:picChg>
        <pc:picChg chg="add mod">
          <ac:chgData name="chlalswl2000@ajou.ac.kr" userId="1c87144d-ea01-4ad9-b87b-8435de56d307" providerId="ADAL" clId="{DD0B9479-6F6F-4F70-98F1-680D4C804EBF}" dt="2021-12-06T23:38:15.610" v="12472" actId="1076"/>
          <ac:picMkLst>
            <pc:docMk/>
            <pc:sldMk cId="397567578" sldId="272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09:52:55.811" v="3584" actId="478"/>
          <ac:picMkLst>
            <pc:docMk/>
            <pc:sldMk cId="397567578" sldId="272"/>
            <ac:picMk id="20" creationId="{D71B646D-83DF-415E-B8F0-1BD4369F9936}"/>
          </ac:picMkLst>
        </pc:picChg>
        <pc:picChg chg="add mod">
          <ac:chgData name="chlalswl2000@ajou.ac.kr" userId="1c87144d-ea01-4ad9-b87b-8435de56d307" providerId="ADAL" clId="{DD0B9479-6F6F-4F70-98F1-680D4C804EBF}" dt="2021-12-06T23:38:18.970" v="12473" actId="1076"/>
          <ac:picMkLst>
            <pc:docMk/>
            <pc:sldMk cId="397567578" sldId="272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23:35:58.589" v="12445" actId="14100"/>
          <ac:picMkLst>
            <pc:docMk/>
            <pc:sldMk cId="397567578" sldId="272"/>
            <ac:picMk id="27" creationId="{49A35A62-C556-493D-B282-F37DB35B7B14}"/>
          </ac:picMkLst>
        </pc:picChg>
        <pc:picChg chg="add mod">
          <ac:chgData name="chlalswl2000@ajou.ac.kr" userId="1c87144d-ea01-4ad9-b87b-8435de56d307" providerId="ADAL" clId="{DD0B9479-6F6F-4F70-98F1-680D4C804EBF}" dt="2021-12-06T23:35:53.330" v="12443" actId="14100"/>
          <ac:picMkLst>
            <pc:docMk/>
            <pc:sldMk cId="397567578" sldId="272"/>
            <ac:picMk id="28" creationId="{FBC435F7-CAFB-443A-912F-A62250E0F744}"/>
          </ac:picMkLst>
        </pc:picChg>
        <pc:cxnChg chg="add mod">
          <ac:chgData name="chlalswl2000@ajou.ac.kr" userId="1c87144d-ea01-4ad9-b87b-8435de56d307" providerId="ADAL" clId="{DD0B9479-6F6F-4F70-98F1-680D4C804EBF}" dt="2021-12-06T23:36:18.046" v="12448" actId="1582"/>
          <ac:cxnSpMkLst>
            <pc:docMk/>
            <pc:sldMk cId="397567578" sldId="272"/>
            <ac:cxnSpMk id="11" creationId="{D8276197-C6FC-420F-8FB0-723929D02DE0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6T23:57:10.377" v="12916" actId="1076"/>
        <pc:sldMkLst>
          <pc:docMk/>
          <pc:sldMk cId="250571836" sldId="273"/>
        </pc:sldMkLst>
        <pc:spChg chg="mod">
          <ac:chgData name="chlalswl2000@ajou.ac.kr" userId="1c87144d-ea01-4ad9-b87b-8435de56d307" providerId="ADAL" clId="{DD0B9479-6F6F-4F70-98F1-680D4C804EBF}" dt="2021-12-06T23:44:06.860" v="12603" actId="20577"/>
          <ac:spMkLst>
            <pc:docMk/>
            <pc:sldMk cId="250571836" sldId="273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10:30:38.880" v="7469"/>
          <ac:spMkLst>
            <pc:docMk/>
            <pc:sldMk cId="250571836" sldId="273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22:04.650" v="12198" actId="478"/>
          <ac:spMkLst>
            <pc:docMk/>
            <pc:sldMk cId="250571836" sldId="273"/>
            <ac:spMk id="22" creationId="{37B985AE-971F-457C-99FF-05F6FA7CF16C}"/>
          </ac:spMkLst>
        </pc:spChg>
        <pc:spChg chg="add del mod">
          <ac:chgData name="chlalswl2000@ajou.ac.kr" userId="1c87144d-ea01-4ad9-b87b-8435de56d307" providerId="ADAL" clId="{DD0B9479-6F6F-4F70-98F1-680D4C804EBF}" dt="2021-12-06T23:21:45.839" v="12191"/>
          <ac:spMkLst>
            <pc:docMk/>
            <pc:sldMk cId="250571836" sldId="273"/>
            <ac:spMk id="24" creationId="{F8E288D8-9961-446D-A344-3B000158559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6" creationId="{A0F23FE9-443B-4B02-9CCD-55AF6758441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7" creationId="{29FE1F20-0650-420F-BCAB-3EDA7338C054}"/>
          </ac:spMkLst>
        </pc:spChg>
        <pc:spChg chg="add mod">
          <ac:chgData name="chlalswl2000@ajou.ac.kr" userId="1c87144d-ea01-4ad9-b87b-8435de56d307" providerId="ADAL" clId="{DD0B9479-6F6F-4F70-98F1-680D4C804EBF}" dt="2021-12-06T23:53:37.338" v="12895" actId="20577"/>
          <ac:spMkLst>
            <pc:docMk/>
            <pc:sldMk cId="250571836" sldId="273"/>
            <ac:spMk id="30" creationId="{BCE457D9-3D5C-4AA0-ADDB-1875EFA1C90C}"/>
          </ac:spMkLst>
        </pc:spChg>
        <pc:spChg chg="add mod">
          <ac:chgData name="chlalswl2000@ajou.ac.kr" userId="1c87144d-ea01-4ad9-b87b-8435de56d307" providerId="ADAL" clId="{DD0B9479-6F6F-4F70-98F1-680D4C804EBF}" dt="2021-12-06T23:57:10.377" v="12916" actId="1076"/>
          <ac:spMkLst>
            <pc:docMk/>
            <pc:sldMk cId="250571836" sldId="273"/>
            <ac:spMk id="35" creationId="{AFF10523-5343-47A5-B41A-8595344EFDF8}"/>
          </ac:spMkLst>
        </pc:spChg>
        <pc:picChg chg="add del mod">
          <ac:chgData name="chlalswl2000@ajou.ac.kr" userId="1c87144d-ea01-4ad9-b87b-8435de56d307" providerId="ADAL" clId="{DD0B9479-6F6F-4F70-98F1-680D4C804EBF}" dt="2021-12-06T23:47:04.950" v="12611" actId="478"/>
          <ac:picMkLst>
            <pc:docMk/>
            <pc:sldMk cId="250571836" sldId="273"/>
            <ac:picMk id="7" creationId="{3125BD5E-507E-4834-96D0-13B84C27FCE1}"/>
          </ac:picMkLst>
        </pc:picChg>
        <pc:picChg chg="add mod">
          <ac:chgData name="chlalswl2000@ajou.ac.kr" userId="1c87144d-ea01-4ad9-b87b-8435de56d307" providerId="ADAL" clId="{DD0B9479-6F6F-4F70-98F1-680D4C804EBF}" dt="2021-12-06T23:47:22.111" v="12615" actId="1076"/>
          <ac:picMkLst>
            <pc:docMk/>
            <pc:sldMk cId="250571836" sldId="273"/>
            <ac:picMk id="11" creationId="{F4A82171-1518-4C76-882B-3F80AE54345A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19" creationId="{E10B0B97-C85C-446C-8308-196A2E151A1D}"/>
          </ac:picMkLst>
        </pc:picChg>
        <pc:picChg chg="add mod">
          <ac:chgData name="chlalswl2000@ajou.ac.kr" userId="1c87144d-ea01-4ad9-b87b-8435de56d307" providerId="ADAL" clId="{DD0B9479-6F6F-4F70-98F1-680D4C804EBF}" dt="2021-12-06T10:15:59.209" v="5032" actId="1076"/>
          <ac:picMkLst>
            <pc:docMk/>
            <pc:sldMk cId="250571836" sldId="273"/>
            <ac:picMk id="20" creationId="{6583DEC9-3B62-41B9-8497-CAEC2834942D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10:16:08.796" v="5034" actId="1076"/>
          <ac:picMkLst>
            <pc:docMk/>
            <pc:sldMk cId="250571836" sldId="273"/>
            <ac:picMk id="23" creationId="{CCECD980-ADEE-480A-B435-700968233FC5}"/>
          </ac:picMkLst>
        </pc:picChg>
        <pc:picChg chg="add mod">
          <ac:chgData name="chlalswl2000@ajou.ac.kr" userId="1c87144d-ea01-4ad9-b87b-8435de56d307" providerId="ADAL" clId="{DD0B9479-6F6F-4F70-98F1-680D4C804EBF}" dt="2021-12-06T23:54:53.755" v="12908" actId="1076"/>
          <ac:picMkLst>
            <pc:docMk/>
            <pc:sldMk cId="250571836" sldId="273"/>
            <ac:picMk id="31" creationId="{E9B82D9E-96BC-4F90-984A-B7F9D7A69A9B}"/>
          </ac:picMkLst>
        </pc:picChg>
        <pc:picChg chg="add mod">
          <ac:chgData name="chlalswl2000@ajou.ac.kr" userId="1c87144d-ea01-4ad9-b87b-8435de56d307" providerId="ADAL" clId="{DD0B9479-6F6F-4F70-98F1-680D4C804EBF}" dt="2021-12-06T23:54:55.055" v="12909" actId="1076"/>
          <ac:picMkLst>
            <pc:docMk/>
            <pc:sldMk cId="250571836" sldId="273"/>
            <ac:picMk id="32" creationId="{09DB2420-D605-4F1A-8731-83507F7058A4}"/>
          </ac:picMkLst>
        </pc:picChg>
        <pc:picChg chg="add mod">
          <ac:chgData name="chlalswl2000@ajou.ac.kr" userId="1c87144d-ea01-4ad9-b87b-8435de56d307" providerId="ADAL" clId="{DD0B9479-6F6F-4F70-98F1-680D4C804EBF}" dt="2021-12-06T23:55:04.256" v="12912" actId="1076"/>
          <ac:picMkLst>
            <pc:docMk/>
            <pc:sldMk cId="250571836" sldId="273"/>
            <ac:picMk id="33" creationId="{9D92A634-8ED5-4AB1-AF56-6E29BAEC132B}"/>
          </ac:picMkLst>
        </pc:picChg>
        <pc:picChg chg="add mod">
          <ac:chgData name="chlalswl2000@ajou.ac.kr" userId="1c87144d-ea01-4ad9-b87b-8435de56d307" providerId="ADAL" clId="{DD0B9479-6F6F-4F70-98F1-680D4C804EBF}" dt="2021-12-06T23:55:18.245" v="12914" actId="14100"/>
          <ac:picMkLst>
            <pc:docMk/>
            <pc:sldMk cId="250571836" sldId="273"/>
            <ac:picMk id="34" creationId="{4F427533-4573-4CD0-B1E2-4F8E39F3B213}"/>
          </ac:picMkLst>
        </pc:picChg>
        <pc:cxnChg chg="add mod">
          <ac:chgData name="chlalswl2000@ajou.ac.kr" userId="1c87144d-ea01-4ad9-b87b-8435de56d307" providerId="ADAL" clId="{DD0B9479-6F6F-4F70-98F1-680D4C804EBF}" dt="2021-12-06T23:52:56.888" v="12809" actId="1076"/>
          <ac:cxnSpMkLst>
            <pc:docMk/>
            <pc:sldMk cId="250571836" sldId="273"/>
            <ac:cxnSpMk id="14" creationId="{348FE9E9-9EA7-481E-812E-D587D04C2B6C}"/>
          </ac:cxnSpMkLst>
        </pc:cxnChg>
      </pc:sldChg>
      <pc:sldChg chg="add del">
        <pc:chgData name="chlalswl2000@ajou.ac.kr" userId="1c87144d-ea01-4ad9-b87b-8435de56d307" providerId="ADAL" clId="{DD0B9479-6F6F-4F70-98F1-680D4C804EBF}" dt="2021-12-06T09:52:57.926" v="3586"/>
        <pc:sldMkLst>
          <pc:docMk/>
          <pc:sldMk cId="648704176" sldId="273"/>
        </pc:sldMkLst>
      </pc:sldChg>
      <pc:sldChg chg="addSp delSp modSp add mod ord">
        <pc:chgData name="chlalswl2000@ajou.ac.kr" userId="1c87144d-ea01-4ad9-b87b-8435de56d307" providerId="ADAL" clId="{DD0B9479-6F6F-4F70-98F1-680D4C804EBF}" dt="2021-12-07T00:11:12.712" v="14058"/>
        <pc:sldMkLst>
          <pc:docMk/>
          <pc:sldMk cId="4069082431" sldId="274"/>
        </pc:sldMkLst>
        <pc:spChg chg="add mod">
          <ac:chgData name="chlalswl2000@ajou.ac.kr" userId="1c87144d-ea01-4ad9-b87b-8435de56d307" providerId="ADAL" clId="{DD0B9479-6F6F-4F70-98F1-680D4C804EBF}" dt="2021-12-07T00:11:12.712" v="14058"/>
          <ac:spMkLst>
            <pc:docMk/>
            <pc:sldMk cId="4069082431" sldId="274"/>
            <ac:spMk id="2" creationId="{384C1AC1-C932-44BB-88BB-893AE4837E8D}"/>
          </ac:spMkLst>
        </pc:spChg>
        <pc:spChg chg="mod">
          <ac:chgData name="chlalswl2000@ajou.ac.kr" userId="1c87144d-ea01-4ad9-b87b-8435de56d307" providerId="ADAL" clId="{DD0B9479-6F6F-4F70-98F1-680D4C804EBF}" dt="2021-12-06T22:38:58.694" v="11416" actId="20577"/>
          <ac:spMkLst>
            <pc:docMk/>
            <pc:sldMk cId="4069082431" sldId="274"/>
            <ac:spMk id="5" creationId="{6A637807-15D8-4261-8AC4-87E637C73913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8" creationId="{E7BA8B04-2C6F-4C9E-B4F2-0A8A8CE3221E}"/>
          </ac:spMkLst>
        </pc:spChg>
        <pc:grpChg chg="del">
          <ac:chgData name="chlalswl2000@ajou.ac.kr" userId="1c87144d-ea01-4ad9-b87b-8435de56d307" providerId="ADAL" clId="{DD0B9479-6F6F-4F70-98F1-680D4C804EBF}" dt="2021-12-06T22:39:03.947" v="11417" actId="478"/>
          <ac:grpSpMkLst>
            <pc:docMk/>
            <pc:sldMk cId="4069082431" sldId="274"/>
            <ac:grpSpMk id="16" creationId="{BE8A6522-AE1E-406B-AE55-6E4A11D3A05B}"/>
          </ac:grpSpMkLst>
        </pc:grp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22" creationId="{107B2EA3-1533-426C-A294-B2F819291AAB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7T00:22:30.181" v="14140" actId="1076"/>
        <pc:sldMkLst>
          <pc:docMk/>
          <pc:sldMk cId="1379802778" sldId="275"/>
        </pc:sldMkLst>
        <pc:spChg chg="add mod">
          <ac:chgData name="chlalswl2000@ajou.ac.kr" userId="1c87144d-ea01-4ad9-b87b-8435de56d307" providerId="ADAL" clId="{DD0B9479-6F6F-4F70-98F1-680D4C804EBF}" dt="2021-12-07T00:22:09.688" v="14134"/>
          <ac:spMkLst>
            <pc:docMk/>
            <pc:sldMk cId="1379802778" sldId="275"/>
            <ac:spMk id="58" creationId="{FC134653-378D-490D-9C92-1C55D03560A8}"/>
          </ac:spMkLst>
        </pc:s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5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6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7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8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9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0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1" creationId="{00000000-0000-0000-0000-000000000000}"/>
          </ac:grpSpMkLst>
        </pc:grpChg>
        <pc:picChg chg="del">
          <ac:chgData name="chlalswl2000@ajou.ac.kr" userId="1c87144d-ea01-4ad9-b87b-8435de56d307" providerId="ADAL" clId="{DD0B9479-6F6F-4F70-98F1-680D4C804EBF}" dt="2021-12-07T00:18:50.489" v="14087" actId="478"/>
          <ac:picMkLst>
            <pc:docMk/>
            <pc:sldMk cId="1379802778" sldId="275"/>
            <ac:picMk id="2" creationId="{00000000-0000-0000-0000-000000000000}"/>
          </ac:picMkLst>
        </pc:picChg>
        <pc:picChg chg="add mod modCrop">
          <ac:chgData name="chlalswl2000@ajou.ac.kr" userId="1c87144d-ea01-4ad9-b87b-8435de56d307" providerId="ADAL" clId="{DD0B9479-6F6F-4F70-98F1-680D4C804EBF}" dt="2021-12-07T00:21:51.875" v="14124" actId="1076"/>
          <ac:picMkLst>
            <pc:docMk/>
            <pc:sldMk cId="1379802778" sldId="275"/>
            <ac:picMk id="5" creationId="{37004D66-0663-4854-918D-3220816A51D8}"/>
          </ac:picMkLst>
        </pc:picChg>
        <pc:picChg chg="add mod">
          <ac:chgData name="chlalswl2000@ajou.ac.kr" userId="1c87144d-ea01-4ad9-b87b-8435de56d307" providerId="ADAL" clId="{DD0B9479-6F6F-4F70-98F1-680D4C804EBF}" dt="2021-12-07T00:22:04.537" v="14127" actId="1076"/>
          <ac:picMkLst>
            <pc:docMk/>
            <pc:sldMk cId="1379802778" sldId="275"/>
            <ac:picMk id="8" creationId="{416F9DC0-524F-4DAF-AE33-88A65C5D3986}"/>
          </ac:picMkLst>
        </pc:picChg>
        <pc:picChg chg="add mod">
          <ac:chgData name="chlalswl2000@ajou.ac.kr" userId="1c87144d-ea01-4ad9-b87b-8435de56d307" providerId="ADAL" clId="{DD0B9479-6F6F-4F70-98F1-680D4C804EBF}" dt="2021-12-07T00:22:18.585" v="14137" actId="1076"/>
          <ac:picMkLst>
            <pc:docMk/>
            <pc:sldMk cId="1379802778" sldId="275"/>
            <ac:picMk id="11" creationId="{2661A3DB-172B-4E9F-BD5A-678269E8CE6E}"/>
          </ac:picMkLst>
        </pc:picChg>
        <pc:picChg chg="add mod">
          <ac:chgData name="chlalswl2000@ajou.ac.kr" userId="1c87144d-ea01-4ad9-b87b-8435de56d307" providerId="ADAL" clId="{DD0B9479-6F6F-4F70-98F1-680D4C804EBF}" dt="2021-12-07T00:22:30.181" v="14140" actId="1076"/>
          <ac:picMkLst>
            <pc:docMk/>
            <pc:sldMk cId="1379802778" sldId="275"/>
            <ac:picMk id="14" creationId="{E6B10A0E-440E-40F5-8523-B6B2E18F8AA2}"/>
          </ac:picMkLst>
        </pc:picChg>
        <pc:picChg chg="add del">
          <ac:chgData name="chlalswl2000@ajou.ac.kr" userId="1c87144d-ea01-4ad9-b87b-8435de56d307" providerId="ADAL" clId="{DD0B9479-6F6F-4F70-98F1-680D4C804EBF}" dt="2021-12-07T00:18:59.513" v="14091" actId="478"/>
          <ac:picMkLst>
            <pc:docMk/>
            <pc:sldMk cId="1379802778" sldId="275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7T00:19:00.762" v="14093" actId="478"/>
          <ac:picMkLst>
            <pc:docMk/>
            <pc:sldMk cId="1379802778" sldId="275"/>
            <ac:picMk id="1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2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8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9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7" creationId="{00000000-0000-0000-0000-000000000000}"/>
          </ac:picMkLst>
        </pc:picChg>
        <pc:picChg chg="add mod">
          <ac:chgData name="chlalswl2000@ajou.ac.kr" userId="1c87144d-ea01-4ad9-b87b-8435de56d307" providerId="ADAL" clId="{DD0B9479-6F6F-4F70-98F1-680D4C804EBF}" dt="2021-12-07T00:19:10.125" v="14096"/>
          <ac:picMkLst>
            <pc:docMk/>
            <pc:sldMk cId="1379802778" sldId="275"/>
            <ac:picMk id="59" creationId="{48E171E6-ED64-41DF-879D-0D87FE4135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4391C-29D9-41EE-B5AF-200F641A15F9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9AC4-EDF1-4D75-8392-04EA7F3C29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3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조 최종 설계 발표 시작하겠습니다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SM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27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52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루틴</a:t>
            </a:r>
            <a:r>
              <a:rPr lang="en-US" altLang="ko-KR" dirty="0"/>
              <a:t>1: ON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배터리 </a:t>
            </a:r>
            <a:r>
              <a:rPr lang="en-US" altLang="ko-KR" dirty="0"/>
              <a:t>– RUN </a:t>
            </a:r>
            <a:r>
              <a:rPr lang="ko-KR" altLang="en-US" dirty="0"/>
              <a:t>배터리 </a:t>
            </a:r>
            <a:r>
              <a:rPr lang="en-US" altLang="ko-KR" dirty="0"/>
              <a:t>– </a:t>
            </a:r>
            <a:r>
              <a:rPr lang="ko-KR" altLang="en-US" dirty="0"/>
              <a:t>배터리 경고 </a:t>
            </a:r>
            <a:r>
              <a:rPr lang="en-US" altLang="ko-KR" dirty="0"/>
              <a:t>– Park (1/0)-OFF</a:t>
            </a:r>
          </a:p>
          <a:p>
            <a:r>
              <a:rPr lang="ko-KR" altLang="en-US" dirty="0"/>
              <a:t>루틴</a:t>
            </a:r>
            <a:r>
              <a:rPr lang="en-US" altLang="ko-KR" dirty="0"/>
              <a:t>2: ON – S –S –S –OFF/ </a:t>
            </a:r>
            <a:r>
              <a:rPr lang="ko-KR" altLang="en-US" dirty="0"/>
              <a:t>사용불가</a:t>
            </a:r>
            <a:endParaRPr lang="en-US" altLang="ko-KR" dirty="0"/>
          </a:p>
          <a:p>
            <a:r>
              <a:rPr lang="ko-KR" altLang="en-US" dirty="0"/>
              <a:t>루틴</a:t>
            </a:r>
            <a:r>
              <a:rPr lang="en-US" altLang="ko-KR" dirty="0"/>
              <a:t>3: ON –S-S-R –OFF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61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32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이외에도 불법 주차로 인한 사고와 교통 혼재에 영향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88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이외에도 불법 주차로 인한 사고와 교통 혼재에 영향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82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주정차</a:t>
            </a:r>
            <a:r>
              <a:rPr lang="ko-KR" altLang="en-US" dirty="0"/>
              <a:t> 구역이 분명하지 않고 불법 주차로 인한 교통 혼재 </a:t>
            </a:r>
            <a:r>
              <a:rPr lang="en-US" altLang="ko-KR" dirty="0"/>
              <a:t>/ </a:t>
            </a:r>
            <a:r>
              <a:rPr lang="ko-KR" altLang="en-US" dirty="0"/>
              <a:t>충전 </a:t>
            </a:r>
            <a:r>
              <a:rPr lang="en-US" altLang="ko-KR" dirty="0"/>
              <a:t>/ </a:t>
            </a:r>
            <a:r>
              <a:rPr lang="ko-KR" altLang="en-US" dirty="0"/>
              <a:t>주차구역 마련 등의 문제를 겪고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5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실생활에서도 사진과 같이 전동 </a:t>
            </a:r>
            <a:r>
              <a:rPr lang="ko-KR" altLang="en-US" dirty="0" err="1"/>
              <a:t>킥보드</a:t>
            </a:r>
            <a:r>
              <a:rPr lang="ko-KR" altLang="en-US" dirty="0"/>
              <a:t> 사용에 있어 많은 이슈가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1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문제점을 크게 안전과 주차 문제로 나눠 총 세개의 핵심 문제점을 도출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미착용 </a:t>
            </a:r>
            <a:r>
              <a:rPr lang="en-US" altLang="ko-KR" dirty="0"/>
              <a:t>-&gt; </a:t>
            </a:r>
            <a:r>
              <a:rPr lang="ko-KR" altLang="en-US" dirty="0"/>
              <a:t>사고 부상위험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날씨를 고려하지 않은 </a:t>
            </a:r>
            <a:r>
              <a:rPr lang="en-US" altLang="ko-KR" dirty="0"/>
              <a:t>PM </a:t>
            </a:r>
            <a:r>
              <a:rPr lang="ko-KR" altLang="en-US" dirty="0"/>
              <a:t>사용 </a:t>
            </a:r>
            <a:r>
              <a:rPr lang="en-US" altLang="ko-KR" dirty="0"/>
              <a:t>-&gt; ‘’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불법 </a:t>
            </a:r>
            <a:r>
              <a:rPr lang="ko-KR" altLang="en-US" dirty="0" err="1"/>
              <a:t>주정차</a:t>
            </a:r>
            <a:r>
              <a:rPr lang="en-US" altLang="ko-KR" dirty="0"/>
              <a:t>, </a:t>
            </a:r>
            <a:r>
              <a:rPr lang="ko-KR" altLang="en-US" dirty="0"/>
              <a:t>주차공간 </a:t>
            </a:r>
            <a:r>
              <a:rPr lang="en-US" altLang="ko-KR" dirty="0"/>
              <a:t>X -&gt; </a:t>
            </a:r>
            <a:r>
              <a:rPr lang="ko-KR" altLang="en-US" dirty="0"/>
              <a:t>충전과 교통 혼재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 문제점에 대해 해결책을 구현하기 위해 솔루션을 제시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감지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 전달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주차 유도 시스템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다음과 같이 세가지 기능을 구현해 </a:t>
            </a:r>
            <a:r>
              <a:rPr lang="en-US" altLang="ko-KR" dirty="0"/>
              <a:t>SPM </a:t>
            </a:r>
            <a:r>
              <a:rPr lang="ko-KR" altLang="en-US" dirty="0"/>
              <a:t>스마트 전동 킥보드의 솔루션을 마련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1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왼쪽은 기능 추가 오른쪽은 기능 개선으로 소개</a:t>
            </a:r>
            <a:endParaRPr lang="en-US" altLang="ko-KR" dirty="0"/>
          </a:p>
          <a:p>
            <a:r>
              <a:rPr lang="ko-KR" altLang="en-US" dirty="0"/>
              <a:t>각 기능과 핵심을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73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넣어주고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31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91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02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1.png"/><Relationship Id="rId5" Type="http://schemas.openxmlformats.org/officeDocument/2006/relationships/image" Target="../media/image17.png"/><Relationship Id="rId10" Type="http://schemas.openxmlformats.org/officeDocument/2006/relationships/image" Target="../media/image50.png"/><Relationship Id="rId4" Type="http://schemas.openxmlformats.org/officeDocument/2006/relationships/image" Target="../media/image6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7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12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5.png"/><Relationship Id="rId5" Type="http://schemas.openxmlformats.org/officeDocument/2006/relationships/image" Target="../media/image36.png"/><Relationship Id="rId10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1.png"/><Relationship Id="rId12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33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microsoft.com/office/2007/relationships/hdphoto" Target="../media/hdphoto4.wdp"/><Relationship Id="rId1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6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hyperlink" Target="https://zdnet.co.kr/view/?no=2021061010434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today.co.kr/news/articleView.html?idxno=402631" TargetMode="External"/><Relationship Id="rId11" Type="http://schemas.openxmlformats.org/officeDocument/2006/relationships/image" Target="../media/image86.png"/><Relationship Id="rId5" Type="http://schemas.openxmlformats.org/officeDocument/2006/relationships/hyperlink" Target="https://m.etnews.com/20210517000229?obj=Tzo4OiJzdGRDbGFzcyI6Mjp7czo3OiJyZWZlcmVyIjtOO3M6NzoiZm9yd2FyZCI7czoxMzoid2ViIHRvIG1vYmlsZSI7fQ%3D%3D" TargetMode="External"/><Relationship Id="rId10" Type="http://schemas.openxmlformats.org/officeDocument/2006/relationships/image" Target="../media/image85.png"/><Relationship Id="rId4" Type="http://schemas.openxmlformats.org/officeDocument/2006/relationships/image" Target="../media/image6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urse.nodered.org/t/control-smartphone-camera-with-node-red-installed-on-android/17089/28?page=2" TargetMode="External"/><Relationship Id="rId13" Type="http://schemas.openxmlformats.org/officeDocument/2006/relationships/hyperlink" Target="https://www.hani.co.kr/arti/economy/finance/1002005.html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iscourse.nodered.org/t/how-to-access-your-mobile-phone-camera-in-node-red-dashboard-without-opening-your-lan-to-the-internet/42253?page=2" TargetMode="External"/><Relationship Id="rId12" Type="http://schemas.openxmlformats.org/officeDocument/2006/relationships/hyperlink" Target="https://www.donga.com/news/Society/article/all/20210513/106906796/1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news.mt.co.kr/mtview.php?no=2021072809165012577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ynamsoft.com/codepool/take-a-photo-and-upload-it-on-mobile-phones-with-html5.html" TargetMode="External"/><Relationship Id="rId11" Type="http://schemas.openxmlformats.org/officeDocument/2006/relationships/hyperlink" Target="https://stevesnoderedguide.com/node-red-variables" TargetMode="External"/><Relationship Id="rId5" Type="http://schemas.openxmlformats.org/officeDocument/2006/relationships/hyperlink" Target="https://discourse.nodered.org/t/send-a-selfie-picture-from-a-mobile-device-to-node-red-server/18715/14" TargetMode="External"/><Relationship Id="rId15" Type="http://schemas.openxmlformats.org/officeDocument/2006/relationships/hyperlink" Target="https://zdnet.co.kr/view/?no=20210610104344" TargetMode="External"/><Relationship Id="rId10" Type="http://schemas.openxmlformats.org/officeDocument/2006/relationships/hyperlink" Target="https://velog.io/@muchogusto/HTML5-%EB%AA%A8%EB%B0%94%EC%9D%BC-%EC%9B%B9%EB%B8%8C%EB%9D%BC%EC%9A%B0%EC%A0%80%EC%97%90%EC%84%9C-%EC%B9%B4%EB%A9%94%EB%9D%BC-%EC%82%AC%EC%9A%A9%ED%95%98%EA%B8%B0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songhee96.tistory.com/6?category=941461" TargetMode="External"/><Relationship Id="rId14" Type="http://schemas.openxmlformats.org/officeDocument/2006/relationships/hyperlink" Target="https://www.techm.kr/news/articleView.html?idxno=8838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26.png"/><Relationship Id="rId10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6.png"/><Relationship Id="rId5" Type="http://schemas.openxmlformats.org/officeDocument/2006/relationships/image" Target="../media/image36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91FAB00-6C5E-4CC9-BBBD-6CA21260E73B}"/>
              </a:ext>
            </a:extLst>
          </p:cNvPr>
          <p:cNvSpPr txBox="1"/>
          <p:nvPr/>
        </p:nvSpPr>
        <p:spPr>
          <a:xfrm>
            <a:off x="685800" y="4318519"/>
            <a:ext cx="7467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SMART </a:t>
            </a:r>
            <a:b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</a:b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공공 전동 </a:t>
            </a:r>
            <a:r>
              <a:rPr lang="ko-KR" alt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킥보드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(PM)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 </a:t>
            </a:r>
            <a:endParaRPr lang="en-US" altLang="ko-K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펜OTF" panose="020B0803000000000000" pitchFamily="34" charset="-127"/>
            </a:endParaRPr>
          </a:p>
          <a:p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솔루션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835954-86E4-4A75-8D63-545E172DFBA9}"/>
              </a:ext>
            </a:extLst>
          </p:cNvPr>
          <p:cNvGrpSpPr/>
          <p:nvPr/>
        </p:nvGrpSpPr>
        <p:grpSpPr>
          <a:xfrm>
            <a:off x="14249400" y="7562844"/>
            <a:ext cx="3376083" cy="1668170"/>
            <a:chOff x="5426797" y="2372157"/>
            <a:chExt cx="7821051" cy="34075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26797" y="2372157"/>
              <a:ext cx="4885971" cy="3323847"/>
              <a:chOff x="5426797" y="2372157"/>
              <a:chExt cx="4885971" cy="33238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26797" y="2372157"/>
                <a:ext cx="4885971" cy="332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743242" y="2458280"/>
              <a:ext cx="4504606" cy="3321442"/>
              <a:chOff x="8743242" y="2458280"/>
              <a:chExt cx="4504606" cy="33214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43242" y="2458280"/>
                <a:ext cx="4504606" cy="332144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33400" y="2667014"/>
            <a:ext cx="16939683" cy="114286"/>
            <a:chOff x="673016" y="1291258"/>
            <a:chExt cx="16939683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5800" y="9144014"/>
            <a:ext cx="16939683" cy="114286"/>
            <a:chOff x="673016" y="8908742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BEE976-2592-46F0-9F70-27718930F627}"/>
              </a:ext>
            </a:extLst>
          </p:cNvPr>
          <p:cNvSpPr txBox="1"/>
          <p:nvPr/>
        </p:nvSpPr>
        <p:spPr>
          <a:xfrm>
            <a:off x="4610100" y="461308"/>
            <a:ext cx="906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임베디드 시스템 실험 </a:t>
            </a:r>
            <a:endParaRPr lang="en-US" altLang="ko-KR" sz="6000" b="1" dirty="0">
              <a:ea typeface="나눔바른펜OTF" panose="020B0803000000000000" pitchFamily="34" charset="-127"/>
            </a:endParaRPr>
          </a:p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최종 설계 발표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A8EDEF-7BBA-407E-A046-0FF96E3D5BF2}"/>
              </a:ext>
            </a:extLst>
          </p:cNvPr>
          <p:cNvSpPr txBox="1"/>
          <p:nvPr/>
        </p:nvSpPr>
        <p:spPr>
          <a:xfrm>
            <a:off x="8557683" y="1646939"/>
            <a:ext cx="906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ea typeface="나눔바른펜OTF" panose="020B0803000000000000" pitchFamily="34" charset="-127"/>
              </a:rPr>
              <a:t>지도 교수</a:t>
            </a:r>
            <a:r>
              <a:rPr lang="en-US" altLang="ko-KR" sz="3200" b="1" dirty="0">
                <a:ea typeface="나눔바른펜OTF" panose="020B0803000000000000" pitchFamily="34" charset="-127"/>
              </a:rPr>
              <a:t>: </a:t>
            </a:r>
            <a:r>
              <a:rPr lang="ko-KR" altLang="en-US" sz="3200" b="1" dirty="0" err="1">
                <a:ea typeface="나눔바른펜OTF" panose="020B0803000000000000" pitchFamily="34" charset="-127"/>
              </a:rPr>
              <a:t>양회석</a:t>
            </a:r>
            <a:endParaRPr lang="en-US" altLang="ko-KR" sz="3200" b="1" dirty="0">
              <a:ea typeface="나눔바른펜OTF" panose="020B0803000000000000" pitchFamily="34" charset="-127"/>
            </a:endParaRPr>
          </a:p>
          <a:p>
            <a:pPr algn="r"/>
            <a:r>
              <a:rPr lang="en-US" altLang="ko-KR" sz="3200" b="1" dirty="0">
                <a:ea typeface="나눔바른펜OTF" panose="020B0803000000000000" pitchFamily="34" charset="-127"/>
              </a:rPr>
              <a:t>6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조 권경범</a:t>
            </a:r>
            <a:r>
              <a:rPr lang="en-US" altLang="ko-KR" sz="3200" b="1" dirty="0">
                <a:ea typeface="나눔바른펜OTF" panose="020B0803000000000000" pitchFamily="34" charset="-127"/>
              </a:rPr>
              <a:t>, 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최민지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58F4AC4-41C6-4391-AAC4-26DCB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0429" y="4938865"/>
            <a:ext cx="4347471" cy="43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620343" y="7034603"/>
            <a:ext cx="55482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73401"/>
            <a:ext cx="10668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, API Call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눈이나 비가 오는 등의 안 좋은 날씨일 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킥보드를 사용하는 것은 위험할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따라서 헬멧 착용을 확인하고 주행이 가능해진 상태로 바뀌었을 때 날씨에 현재 날씨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상태를 알려주는 문구와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이모티콘을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날씨가 안 좋을 때는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0B0B97-C85C-446C-8308-196A2E151A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7131654"/>
            <a:ext cx="1061829" cy="10618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7B2EA3-1533-426C-A294-B2F819291A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8762508"/>
            <a:ext cx="1001111" cy="10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418DA1-1A31-49BB-9283-3FFA0B58AE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4255688"/>
            <a:ext cx="1905000" cy="204326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113C662-21D4-4A7C-9B69-832B8E34E579}"/>
              </a:ext>
            </a:extLst>
          </p:cNvPr>
          <p:cNvSpPr/>
          <p:nvPr/>
        </p:nvSpPr>
        <p:spPr>
          <a:xfrm>
            <a:off x="8822094" y="511232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상태가 되었을 때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가장 먼저 실행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066CA7-E35F-4A62-A9CA-9B69178C9ABE}"/>
              </a:ext>
            </a:extLst>
          </p:cNvPr>
          <p:cNvSpPr/>
          <p:nvPr/>
        </p:nvSpPr>
        <p:spPr>
          <a:xfrm>
            <a:off x="12260993" y="5108863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API Call data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받아 처리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A35A62-C556-493D-B282-F37DB35B7B14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9303327" y="8532731"/>
            <a:ext cx="1443728" cy="14606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C435F7-CAFB-443A-912F-A62250E0F74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9296400" y="6935120"/>
            <a:ext cx="1450655" cy="145489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8276197-C6FC-420F-8FB0-723929D02DE0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11734800" y="5659801"/>
            <a:ext cx="526193" cy="3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8E8277-4570-4412-9711-52A7B348BE5E}"/>
              </a:ext>
            </a:extLst>
          </p:cNvPr>
          <p:cNvSpPr txBox="1"/>
          <p:nvPr/>
        </p:nvSpPr>
        <p:spPr>
          <a:xfrm>
            <a:off x="10744200" y="8025278"/>
            <a:ext cx="59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B72828"/>
                </a:solidFill>
                <a:effectLst/>
                <a:latin typeface="Menlo"/>
              </a:rPr>
              <a:t>＂</a:t>
            </a:r>
            <a:r>
              <a:rPr lang="ko-KR" altLang="en-US" b="0" i="0" dirty="0">
                <a:solidFill>
                  <a:srgbClr val="B72828"/>
                </a:solidFill>
                <a:effectLst/>
                <a:latin typeface="Menlo"/>
              </a:rPr>
              <a:t>날씨 정보를 알려드립니다</a:t>
            </a:r>
            <a:r>
              <a:rPr lang="en-US" altLang="ko-KR" b="0" i="0" dirty="0">
                <a:solidFill>
                  <a:srgbClr val="B72828"/>
                </a:solidFill>
                <a:effectLst/>
                <a:latin typeface="Menlo"/>
              </a:rPr>
              <a:t>. </a:t>
            </a:r>
            <a:r>
              <a:rPr lang="ko-KR" altLang="en-US" dirty="0">
                <a:solidFill>
                  <a:srgbClr val="B72828"/>
                </a:solidFill>
                <a:latin typeface="Menlo"/>
              </a:rPr>
              <a:t>맑음</a:t>
            </a:r>
            <a:r>
              <a:rPr lang="en-US" altLang="ko-KR" b="0" i="0" dirty="0">
                <a:solidFill>
                  <a:srgbClr val="B72828"/>
                </a:solidFill>
                <a:effectLst/>
                <a:latin typeface="Menlo"/>
              </a:rPr>
              <a:t>"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950CAC-7024-4116-AC34-5235C26E2335}"/>
              </a:ext>
            </a:extLst>
          </p:cNvPr>
          <p:cNvSpPr txBox="1"/>
          <p:nvPr/>
        </p:nvSpPr>
        <p:spPr>
          <a:xfrm>
            <a:off x="10802591" y="9422368"/>
            <a:ext cx="527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B72828"/>
                </a:solidFill>
                <a:effectLst/>
                <a:latin typeface="Menlo"/>
              </a:rPr>
              <a:t>"</a:t>
            </a:r>
            <a:r>
              <a:rPr lang="ko-KR" altLang="en-US" b="0" i="0" dirty="0">
                <a:solidFill>
                  <a:srgbClr val="B72828"/>
                </a:solidFill>
                <a:effectLst/>
                <a:latin typeface="Menlo"/>
              </a:rPr>
              <a:t>날씨가 맑지 않습니다</a:t>
            </a:r>
            <a:r>
              <a:rPr lang="en-US" altLang="ko-KR" b="0" i="0" dirty="0">
                <a:solidFill>
                  <a:srgbClr val="B72828"/>
                </a:solidFill>
                <a:effectLst/>
                <a:latin typeface="Menlo"/>
              </a:rPr>
              <a:t>. </a:t>
            </a:r>
            <a:r>
              <a:rPr lang="ko-KR" altLang="en-US" b="0" i="0" dirty="0">
                <a:solidFill>
                  <a:srgbClr val="B72828"/>
                </a:solidFill>
                <a:effectLst/>
                <a:latin typeface="Menlo"/>
              </a:rPr>
              <a:t>사용에 유의하세요</a:t>
            </a:r>
            <a:r>
              <a:rPr lang="en-US" altLang="ko-KR" b="0" i="0" dirty="0">
                <a:solidFill>
                  <a:srgbClr val="B72828"/>
                </a:solidFill>
                <a:effectLst/>
                <a:latin typeface="Menlo"/>
              </a:rPr>
              <a:t>"</a:t>
            </a:r>
            <a:endParaRPr lang="ko-KR" altLang="en-US" dirty="0"/>
          </a:p>
        </p:txBody>
      </p:sp>
      <p:pic>
        <p:nvPicPr>
          <p:cNvPr id="23" name="Picture 2" descr="Volume free icon">
            <a:extLst>
              <a:ext uri="{FF2B5EF4-FFF2-40B4-BE49-F238E27FC236}">
                <a16:creationId xmlns:a16="http://schemas.microsoft.com/office/drawing/2014/main" id="{3B3380A9-684D-4325-B5E4-40B1F1FE8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333" y="6954576"/>
            <a:ext cx="766029" cy="76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0637183-610D-46B2-A551-30A79CBE3B7A}"/>
              </a:ext>
            </a:extLst>
          </p:cNvPr>
          <p:cNvCxnSpPr>
            <a:cxnSpLocks/>
          </p:cNvCxnSpPr>
          <p:nvPr/>
        </p:nvCxnSpPr>
        <p:spPr>
          <a:xfrm>
            <a:off x="8118256" y="7651370"/>
            <a:ext cx="949544" cy="111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Api free icon">
            <a:extLst>
              <a:ext uri="{FF2B5EF4-FFF2-40B4-BE49-F238E27FC236}">
                <a16:creationId xmlns:a16="http://schemas.microsoft.com/office/drawing/2014/main" id="{1D8A2760-7A1C-4AC4-890E-D8B5620FF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86" y="6210738"/>
            <a:ext cx="915950" cy="9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928AAF7-BC17-4C35-8AAC-D0DCD6FC86EB}"/>
              </a:ext>
            </a:extLst>
          </p:cNvPr>
          <p:cNvCxnSpPr>
            <a:cxnSpLocks/>
          </p:cNvCxnSpPr>
          <p:nvPr/>
        </p:nvCxnSpPr>
        <p:spPr>
          <a:xfrm>
            <a:off x="8118256" y="9247102"/>
            <a:ext cx="949544" cy="111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6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449484" y="7026364"/>
            <a:ext cx="58066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380018" y="1973401"/>
            <a:ext cx="116031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전의 주차되어 있는 전동 킥보드나 본인이 주행 중인 전동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등의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스마트폰으로 명령어를 보내면 언제든지 확인할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또한 주행 중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명령어를 보내지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않아도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적다는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이는 주행 중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멈추어 발생할 수 있는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사고를 줄이고 사용자의 편의성을 개선시킬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기능은 헬멧 착용 확인 과정 전에도 사용자가 배터리양에 따라 주차되어 있는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전동킥보드들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중 고를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있어야 하므로 차별되게 생각하여 스마트폰의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앱으로 데이터를 전송하도록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3DEC9-3B62-41B9-8497-CAEC28349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67" y="4662049"/>
            <a:ext cx="1277273" cy="12772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ECD980-ADEE-480A-B435-700968233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8050" y="4563785"/>
            <a:ext cx="1473799" cy="14737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A82171-1518-4C76-882B-3F80AE54345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670158"/>
            <a:ext cx="1956644" cy="1956644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0F23FE9-443B-4B02-9CCD-55AF6758441F}"/>
              </a:ext>
            </a:extLst>
          </p:cNvPr>
          <p:cNvSpPr/>
          <p:nvPr/>
        </p:nvSpPr>
        <p:spPr>
          <a:xfrm>
            <a:off x="9142857" y="560466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앱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FE1F20-0650-420F-BCAB-3EDA7338C054}"/>
              </a:ext>
            </a:extLst>
          </p:cNvPr>
          <p:cNvSpPr/>
          <p:nvPr/>
        </p:nvSpPr>
        <p:spPr>
          <a:xfrm>
            <a:off x="12930856" y="560466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킥보드에 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8FE9E9-9EA7-481E-812E-D587D04C2B6C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 flipV="1">
            <a:off x="12055563" y="6155604"/>
            <a:ext cx="87529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CE457D9-3D5C-4AA0-ADDB-1875EFA1C90C}"/>
              </a:ext>
            </a:extLst>
          </p:cNvPr>
          <p:cNvSpPr/>
          <p:nvPr/>
        </p:nvSpPr>
        <p:spPr>
          <a:xfrm>
            <a:off x="9142857" y="689610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B82D9E-96BC-4F90-984A-B7F9D7A69A9B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10359827" y="8218162"/>
            <a:ext cx="1330106" cy="13654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9DB2420-D605-4F1A-8731-83507F7058A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8186440" y="8253056"/>
            <a:ext cx="1330106" cy="13262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D92A634-8ED5-4AB1-AF56-6E29BAEC132B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2533214" y="8216031"/>
            <a:ext cx="1330106" cy="13654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F427533-4573-4CD0-B1E2-4F8E39F3B213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14706600" y="8187533"/>
            <a:ext cx="1375787" cy="13917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F10523-5343-47A5-B41A-8595344EFDF8}"/>
              </a:ext>
            </a:extLst>
          </p:cNvPr>
          <p:cNvSpPr txBox="1"/>
          <p:nvPr/>
        </p:nvSpPr>
        <p:spPr>
          <a:xfrm>
            <a:off x="13335000" y="7588384"/>
            <a:ext cx="6832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배터리가 </a:t>
            </a:r>
            <a:r>
              <a:rPr lang="en-US" altLang="ko-KR" dirty="0"/>
              <a:t>10% </a:t>
            </a:r>
            <a:r>
              <a:rPr lang="ko-KR" altLang="en-US" dirty="0"/>
              <a:t>미만입니다</a:t>
            </a:r>
            <a:r>
              <a:rPr lang="en-US" altLang="ko-KR" dirty="0"/>
              <a:t>. </a:t>
            </a:r>
            <a:r>
              <a:rPr lang="ko-KR" altLang="en-US" dirty="0"/>
              <a:t>사용에 주의하세요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24" name="Picture 2" descr="Volume free icon">
            <a:extLst>
              <a:ext uri="{FF2B5EF4-FFF2-40B4-BE49-F238E27FC236}">
                <a16:creationId xmlns:a16="http://schemas.microsoft.com/office/drawing/2014/main" id="{DE643CB9-E1F3-40D1-B0FB-62650C2EF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833" y="6819900"/>
            <a:ext cx="766029" cy="76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4F5982-B684-4568-941B-D108F0343F7F}"/>
              </a:ext>
            </a:extLst>
          </p:cNvPr>
          <p:cNvSpPr txBox="1"/>
          <p:nvPr/>
        </p:nvSpPr>
        <p:spPr>
          <a:xfrm>
            <a:off x="5040685" y="8734132"/>
            <a:ext cx="287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Matrix Display:</a:t>
            </a:r>
            <a:endParaRPr lang="ko-KR" altLang="en-US" sz="28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8B8887-3B94-48C7-9651-5C1F2C511E65}"/>
              </a:ext>
            </a:extLst>
          </p:cNvPr>
          <p:cNvSpPr txBox="1"/>
          <p:nvPr/>
        </p:nvSpPr>
        <p:spPr>
          <a:xfrm>
            <a:off x="5026989" y="9581568"/>
            <a:ext cx="287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Battery var:</a:t>
            </a:r>
            <a:endParaRPr lang="ko-KR" altLang="en-US" sz="28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85CB5E-49EA-4854-BCB2-167749C260A6}"/>
              </a:ext>
            </a:extLst>
          </p:cNvPr>
          <p:cNvSpPr txBox="1"/>
          <p:nvPr/>
        </p:nvSpPr>
        <p:spPr>
          <a:xfrm>
            <a:off x="8186441" y="9633694"/>
            <a:ext cx="1567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100~70</a:t>
            </a:r>
            <a:endParaRPr lang="ko-KR" altLang="en-US" sz="28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14B1E7-E3C3-41A2-90D4-27FA43B46825}"/>
              </a:ext>
            </a:extLst>
          </p:cNvPr>
          <p:cNvSpPr txBox="1"/>
          <p:nvPr/>
        </p:nvSpPr>
        <p:spPr>
          <a:xfrm>
            <a:off x="10411867" y="9633694"/>
            <a:ext cx="1567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70~40</a:t>
            </a:r>
            <a:endParaRPr lang="ko-KR" altLang="en-US" sz="28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B980D9-1039-430F-94B3-0BC8A40501D2}"/>
              </a:ext>
            </a:extLst>
          </p:cNvPr>
          <p:cNvSpPr txBox="1"/>
          <p:nvPr/>
        </p:nvSpPr>
        <p:spPr>
          <a:xfrm>
            <a:off x="12637293" y="9633694"/>
            <a:ext cx="1567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40~20</a:t>
            </a:r>
            <a:endParaRPr lang="ko-KR" altLang="en-US" sz="28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50B26D-DCB9-49B9-9A1F-D18D8A6C2277}"/>
              </a:ext>
            </a:extLst>
          </p:cNvPr>
          <p:cNvSpPr txBox="1"/>
          <p:nvPr/>
        </p:nvSpPr>
        <p:spPr>
          <a:xfrm>
            <a:off x="14862720" y="9633694"/>
            <a:ext cx="1567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20~0</a:t>
            </a:r>
            <a:endParaRPr lang="ko-KR" altLang="en-US" sz="28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7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566324" y="908978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간의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Data 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공유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C12952-7D14-4664-9C1F-5BB6FEDC2808}"/>
              </a:ext>
            </a:extLst>
          </p:cNvPr>
          <p:cNvSpPr/>
          <p:nvPr/>
        </p:nvSpPr>
        <p:spPr>
          <a:xfrm>
            <a:off x="2523025" y="6531266"/>
            <a:ext cx="4475679" cy="2664276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3F5DCB-0941-4160-AD24-1F40AC2407B9}"/>
              </a:ext>
            </a:extLst>
          </p:cNvPr>
          <p:cNvSpPr/>
          <p:nvPr/>
        </p:nvSpPr>
        <p:spPr>
          <a:xfrm>
            <a:off x="8567901" y="2167307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– 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</a:t>
            </a:r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Matrix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0B3FF0-F7A4-4A88-83B5-96AD3A11B5E7}"/>
              </a:ext>
            </a:extLst>
          </p:cNvPr>
          <p:cNvSpPr/>
          <p:nvPr/>
        </p:nvSpPr>
        <p:spPr>
          <a:xfrm>
            <a:off x="13202465" y="5414342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BA7CA-26E2-44F4-9901-0159161FB1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1842" flipH="1" flipV="1">
            <a:off x="12689173" y="3562029"/>
            <a:ext cx="1863026" cy="18630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7D2550-202B-4208-BBBD-332B55A66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8698" flipV="1">
            <a:off x="6540171" y="4708553"/>
            <a:ext cx="2125384" cy="21253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1BCD9C-8CD1-4DEA-9838-94F57DFEED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088" flipV="1">
            <a:off x="14530507" y="1384362"/>
            <a:ext cx="1185502" cy="11855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4E39EF0-484A-4875-A05A-5E7F2013A9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543122" y="2079068"/>
            <a:ext cx="1185986" cy="11859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892786-238B-43AF-8582-9312150C065C}"/>
              </a:ext>
            </a:extLst>
          </p:cNvPr>
          <p:cNvSpPr txBox="1"/>
          <p:nvPr/>
        </p:nvSpPr>
        <p:spPr>
          <a:xfrm>
            <a:off x="15729108" y="1665688"/>
            <a:ext cx="2825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Dashboard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BLE</a:t>
            </a:r>
            <a:r>
              <a:rPr lang="ko-KR" altLang="en-US" dirty="0"/>
              <a:t>통신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BD3DA-9983-4486-AF36-63C2E18628AF}"/>
              </a:ext>
            </a:extLst>
          </p:cNvPr>
          <p:cNvSpPr txBox="1"/>
          <p:nvPr/>
        </p:nvSpPr>
        <p:spPr>
          <a:xfrm>
            <a:off x="5559056" y="4849778"/>
            <a:ext cx="365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헬멧 감지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(1/0)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종료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리셋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초기화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데이터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 Call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값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B2BCD45-FCE0-4AA8-BB4C-5A56BF4FA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3518" flipH="1">
            <a:off x="7530731" y="6430193"/>
            <a:ext cx="2125384" cy="21253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14C9E6-0D1D-4776-A41D-F1AE4E4AEC06}"/>
              </a:ext>
            </a:extLst>
          </p:cNvPr>
          <p:cNvSpPr txBox="1"/>
          <p:nvPr/>
        </p:nvSpPr>
        <p:spPr>
          <a:xfrm>
            <a:off x="8567901" y="8097874"/>
            <a:ext cx="4560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cost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비용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battery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배터리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state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현재 상태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590E759-94BD-4328-AB2B-3D784D813566}"/>
              </a:ext>
            </a:extLst>
          </p:cNvPr>
          <p:cNvSpPr/>
          <p:nvPr/>
        </p:nvSpPr>
        <p:spPr>
          <a:xfrm>
            <a:off x="2951636" y="1472566"/>
            <a:ext cx="2932346" cy="2042352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10C9B78-225B-4DA7-960B-7B3977035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2970" flipV="1">
            <a:off x="6632590" y="789741"/>
            <a:ext cx="1863026" cy="26649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76B318-E020-47FD-9202-AB91C76BDDDF}"/>
              </a:ext>
            </a:extLst>
          </p:cNvPr>
          <p:cNvSpPr txBox="1"/>
          <p:nvPr/>
        </p:nvSpPr>
        <p:spPr>
          <a:xfrm>
            <a:off x="7744123" y="1580783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“BATTERY” (BLE application)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5B6388-D8FF-46F7-92EA-80EA0678EF3C}"/>
              </a:ext>
            </a:extLst>
          </p:cNvPr>
          <p:cNvSpPr txBox="1"/>
          <p:nvPr/>
        </p:nvSpPr>
        <p:spPr>
          <a:xfrm>
            <a:off x="13434263" y="3968731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“PARK” 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A5B3A45-DD43-467F-B4F1-8CD127274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V="1">
            <a:off x="536708" y="4351650"/>
            <a:ext cx="3739703" cy="212538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74C2F11-3706-4193-9266-5CF08ABD270B}"/>
              </a:ext>
            </a:extLst>
          </p:cNvPr>
          <p:cNvSpPr txBox="1"/>
          <p:nvPr/>
        </p:nvSpPr>
        <p:spPr>
          <a:xfrm>
            <a:off x="5423" y="4865156"/>
            <a:ext cx="259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알림 문구 출력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ui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page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내용 변경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0FF1CB1-9041-427F-A22D-45B7F00CD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H="1">
            <a:off x="3403682" y="4327984"/>
            <a:ext cx="2537028" cy="144186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581B82D-9C1E-4DEA-830D-CE690BB9BB5E}"/>
              </a:ext>
            </a:extLst>
          </p:cNvPr>
          <p:cNvSpPr txBox="1"/>
          <p:nvPr/>
        </p:nvSpPr>
        <p:spPr>
          <a:xfrm>
            <a:off x="3480434" y="4060831"/>
            <a:ext cx="365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사용자 얼굴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촬영본</a:t>
            </a:r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4C8A86-FAD3-419D-B372-A4896FE244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54" b="93846" l="7752" r="88372">
                        <a14:foregroundMark x1="48837" y1="9231" x2="48837" y2="9231"/>
                        <a14:foregroundMark x1="49612" y1="6154" x2="49612" y2="6154"/>
                        <a14:foregroundMark x1="12403" y1="86923" x2="62791" y2="89231"/>
                        <a14:foregroundMark x1="62791" y1="89231" x2="15504" y2="84615"/>
                        <a14:foregroundMark x1="15504" y1="84615" x2="76744" y2="93846"/>
                        <a14:foregroundMark x1="76744" y1="93846" x2="27907" y2="86923"/>
                        <a14:foregroundMark x1="84496" y1="88462" x2="61240" y2="86154"/>
                        <a14:foregroundMark x1="86047" y1="93846" x2="20155" y2="93077"/>
                        <a14:foregroundMark x1="86047" y1="83077" x2="35659" y2="87692"/>
                        <a14:foregroundMark x1="35659" y1="87692" x2="17829" y2="93846"/>
                        <a14:foregroundMark x1="10853" y1="82308" x2="10853" y2="87692"/>
                        <a14:foregroundMark x1="14729" y1="90769" x2="10853" y2="88462"/>
                        <a14:foregroundMark x1="10853" y1="92308" x2="17829" y2="94615"/>
                        <a14:foregroundMark x1="15504" y1="82308" x2="67442" y2="85385"/>
                        <a14:foregroundMark x1="67442" y1="85385" x2="89147" y2="83846"/>
                        <a14:foregroundMark x1="87597" y1="85385" x2="86822" y2="9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1311" y="2779255"/>
            <a:ext cx="1130000" cy="11387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0BB23B-ABEC-46D8-B6FC-DB34491426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9544" y="7851891"/>
            <a:ext cx="4042640" cy="180221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D048567-2499-4FFA-A427-B29DA7928B1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23" t="26950" r="12023" b="22802"/>
          <a:stretch/>
        </p:blipFill>
        <p:spPr>
          <a:xfrm>
            <a:off x="13744686" y="7581540"/>
            <a:ext cx="3030357" cy="193840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A289E80-B4F9-4D17-AA87-C3E71509AF9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361" t="19279" r="19527" b="16910"/>
          <a:stretch/>
        </p:blipFill>
        <p:spPr>
          <a:xfrm>
            <a:off x="9634379" y="4461469"/>
            <a:ext cx="1963329" cy="19384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0F3FE3-D299-40C2-ABA9-3A42607A19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3652" y="1737271"/>
            <a:ext cx="925533" cy="8633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600365-4702-4911-9B65-9EDB140AB5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0727" y="1472566"/>
            <a:ext cx="1671562" cy="18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5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Variable Section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C1AC1-C932-44BB-88BB-893AE4837E8D}"/>
              </a:ext>
            </a:extLst>
          </p:cNvPr>
          <p:cNvSpPr txBox="1"/>
          <p:nvPr/>
        </p:nvSpPr>
        <p:spPr>
          <a:xfrm>
            <a:off x="1078814" y="2171700"/>
            <a:ext cx="7108453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</a:t>
            </a:r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Rx Data : Node-red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Board 1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미착용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착용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“-1”-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시도 횟수 초과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종료 버튼 클릭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“7”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맑음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“8”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맑지 않음 감지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“9”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리셋 버튼 클릭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Tx Data: Board 1 -&gt; Node-red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미인식중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사용자에 의한 종료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완료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시작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“3”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종료 정보 전달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횟수 초과로 사용 불가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“6”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 경고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종료 후 요금 정보 전달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BLE</a:t>
            </a:r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통신</a:t>
            </a:r>
            <a:endParaRPr lang="en-US" altLang="ko-KR" sz="2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 Data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 명령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“PARK”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내에서 주차했음을 알림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3E453-D7D5-408C-8532-11EF305E8C15}"/>
              </a:ext>
            </a:extLst>
          </p:cNvPr>
          <p:cNvSpPr txBox="1"/>
          <p:nvPr/>
        </p:nvSpPr>
        <p:spPr>
          <a:xfrm>
            <a:off x="8885266" y="2310199"/>
            <a:ext cx="9436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State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유지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ON  -  0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전원이 들어온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  -  1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들어오고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가능한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STOP  -  2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들어왔으나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불가한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PARKING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 3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주차를 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OFF  -  4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5)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cost, battery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요금 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증가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 (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battery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감소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100 (%)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08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EB7B2554-7D11-4B18-A7A8-AFCFAF2E27A7}"/>
              </a:ext>
            </a:extLst>
          </p:cNvPr>
          <p:cNvSpPr/>
          <p:nvPr/>
        </p:nvSpPr>
        <p:spPr>
          <a:xfrm>
            <a:off x="9667433" y="1465015"/>
            <a:ext cx="6801087" cy="8593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5" name="사각형: 둥근 모서리 984">
            <a:extLst>
              <a:ext uri="{FF2B5EF4-FFF2-40B4-BE49-F238E27FC236}">
                <a16:creationId xmlns:a16="http://schemas.microsoft.com/office/drawing/2014/main" id="{2B4D4BAF-AAB6-4D9E-9992-E4570C3ADAF3}"/>
              </a:ext>
            </a:extLst>
          </p:cNvPr>
          <p:cNvSpPr/>
          <p:nvPr/>
        </p:nvSpPr>
        <p:spPr>
          <a:xfrm>
            <a:off x="2423888" y="1491427"/>
            <a:ext cx="5490469" cy="85937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4357895" y="861041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898" y="952429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21408" y="68011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05.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 </a:t>
            </a:r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Sequence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4822212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State diagram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0D3D94-0C5D-455D-92C9-D387FBFAC52E}"/>
              </a:ext>
            </a:extLst>
          </p:cNvPr>
          <p:cNvSpPr/>
          <p:nvPr/>
        </p:nvSpPr>
        <p:spPr>
          <a:xfrm>
            <a:off x="1371600" y="506730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ON</a:t>
            </a:r>
            <a:r>
              <a:rPr lang="en-US" altLang="ko-KR" sz="36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(0)</a:t>
            </a:r>
            <a:endParaRPr lang="ko-KR" altLang="en-US" sz="36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BB86B0-51A5-40DD-B451-F5C933FB5C3F}"/>
              </a:ext>
            </a:extLst>
          </p:cNvPr>
          <p:cNvSpPr/>
          <p:nvPr/>
        </p:nvSpPr>
        <p:spPr>
          <a:xfrm>
            <a:off x="7960644" y="266698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R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(1)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C9940D-A82E-4899-8329-D5CE0EEBA6B7}"/>
              </a:ext>
            </a:extLst>
          </p:cNvPr>
          <p:cNvSpPr/>
          <p:nvPr/>
        </p:nvSpPr>
        <p:spPr>
          <a:xfrm>
            <a:off x="7960644" y="7967028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(2)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BB08199-A7FA-43B0-9419-65DDC20BA8F0}"/>
              </a:ext>
            </a:extLst>
          </p:cNvPr>
          <p:cNvSpPr/>
          <p:nvPr/>
        </p:nvSpPr>
        <p:spPr>
          <a:xfrm>
            <a:off x="14706600" y="5046532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OFF</a:t>
            </a:r>
            <a:r>
              <a:rPr lang="en-US" altLang="ko-KR" sz="28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(4)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FFEFEAA-4199-435D-B515-5E056B7BA06A}"/>
              </a:ext>
            </a:extLst>
          </p:cNvPr>
          <p:cNvCxnSpPr>
            <a:cxnSpLocks/>
          </p:cNvCxnSpPr>
          <p:nvPr/>
        </p:nvCxnSpPr>
        <p:spPr>
          <a:xfrm flipV="1">
            <a:off x="2736272" y="3201735"/>
            <a:ext cx="5065647" cy="1783168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BEED125-D95C-463A-8B30-F5EDD9BA6385}"/>
              </a:ext>
            </a:extLst>
          </p:cNvPr>
          <p:cNvCxnSpPr>
            <a:cxnSpLocks/>
          </p:cNvCxnSpPr>
          <p:nvPr/>
        </p:nvCxnSpPr>
        <p:spPr>
          <a:xfrm>
            <a:off x="9716317" y="3226567"/>
            <a:ext cx="5192381" cy="1819965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A634E6-3BA1-4937-97E0-791885122E4B}"/>
              </a:ext>
            </a:extLst>
          </p:cNvPr>
          <p:cNvCxnSpPr>
            <a:cxnSpLocks/>
          </p:cNvCxnSpPr>
          <p:nvPr/>
        </p:nvCxnSpPr>
        <p:spPr>
          <a:xfrm>
            <a:off x="2736272" y="6161258"/>
            <a:ext cx="5134317" cy="228600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7838AC2-8B85-4EE9-8C35-D58D44B4224C}"/>
              </a:ext>
            </a:extLst>
          </p:cNvPr>
          <p:cNvCxnSpPr>
            <a:cxnSpLocks/>
          </p:cNvCxnSpPr>
          <p:nvPr/>
        </p:nvCxnSpPr>
        <p:spPr>
          <a:xfrm flipV="1">
            <a:off x="9650898" y="6096014"/>
            <a:ext cx="5257800" cy="2347794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7441066-5D2C-46C0-AE12-C014D92BD2A7}"/>
              </a:ext>
            </a:extLst>
          </p:cNvPr>
          <p:cNvCxnSpPr>
            <a:cxnSpLocks/>
          </p:cNvCxnSpPr>
          <p:nvPr/>
        </p:nvCxnSpPr>
        <p:spPr>
          <a:xfrm flipV="1">
            <a:off x="8753816" y="3905692"/>
            <a:ext cx="0" cy="395735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원호 51">
            <a:extLst>
              <a:ext uri="{FF2B5EF4-FFF2-40B4-BE49-F238E27FC236}">
                <a16:creationId xmlns:a16="http://schemas.microsoft.com/office/drawing/2014/main" id="{69477A5E-F49C-4A11-A276-8C2E830AE82A}"/>
              </a:ext>
            </a:extLst>
          </p:cNvPr>
          <p:cNvSpPr/>
          <p:nvPr/>
        </p:nvSpPr>
        <p:spPr>
          <a:xfrm>
            <a:off x="1973966" y="1465015"/>
            <a:ext cx="13748215" cy="7006385"/>
          </a:xfrm>
          <a:prstGeom prst="arc">
            <a:avLst>
              <a:gd name="adj1" fmla="val 10875914"/>
              <a:gd name="adj2" fmla="val 21572241"/>
            </a:avLst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80371A28-398B-4250-822C-60D9AA340485}"/>
              </a:ext>
            </a:extLst>
          </p:cNvPr>
          <p:cNvSpPr/>
          <p:nvPr/>
        </p:nvSpPr>
        <p:spPr>
          <a:xfrm flipV="1">
            <a:off x="1846119" y="4745869"/>
            <a:ext cx="278096" cy="238869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7DE0112-E5E5-4734-A171-3943CB60F4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1959" flipH="1">
            <a:off x="8925340" y="8900468"/>
            <a:ext cx="864256" cy="864256"/>
          </a:xfrm>
          <a:prstGeom prst="rect">
            <a:avLst/>
          </a:prstGeom>
          <a:effectLst/>
        </p:spPr>
      </p:pic>
      <p:sp>
        <p:nvSpPr>
          <p:cNvPr id="974" name="타원 973">
            <a:extLst>
              <a:ext uri="{FF2B5EF4-FFF2-40B4-BE49-F238E27FC236}">
                <a16:creationId xmlns:a16="http://schemas.microsoft.com/office/drawing/2014/main" id="{EE74C97C-B725-45CF-A4D0-F44C16CF5E32}"/>
              </a:ext>
            </a:extLst>
          </p:cNvPr>
          <p:cNvSpPr/>
          <p:nvPr/>
        </p:nvSpPr>
        <p:spPr>
          <a:xfrm>
            <a:off x="5613945" y="900798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A345066-8C65-4956-A39E-F113D3E309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1396197" y="7297147"/>
            <a:ext cx="969879" cy="1078535"/>
          </a:xfrm>
          <a:prstGeom prst="rect">
            <a:avLst/>
          </a:prstGeom>
          <a:effectLst/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92E44C96-F269-4A61-9520-0897F1093E2D}"/>
              </a:ext>
            </a:extLst>
          </p:cNvPr>
          <p:cNvSpPr/>
          <p:nvPr/>
        </p:nvSpPr>
        <p:spPr>
          <a:xfrm>
            <a:off x="1277485" y="7297147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393BA88-2DC3-430B-A9E2-A9D6F7374128}"/>
              </a:ext>
            </a:extLst>
          </p:cNvPr>
          <p:cNvSpPr/>
          <p:nvPr/>
        </p:nvSpPr>
        <p:spPr>
          <a:xfrm>
            <a:off x="9570430" y="4737763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6864149-3FE9-4A96-9830-4D8DEAB94FF2}"/>
              </a:ext>
            </a:extLst>
          </p:cNvPr>
          <p:cNvSpPr/>
          <p:nvPr/>
        </p:nvSpPr>
        <p:spPr>
          <a:xfrm>
            <a:off x="5268762" y="2377935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DF8C7C0-826C-4430-8810-ABCCBCF58176}"/>
              </a:ext>
            </a:extLst>
          </p:cNvPr>
          <p:cNvSpPr/>
          <p:nvPr/>
        </p:nvSpPr>
        <p:spPr>
          <a:xfrm>
            <a:off x="6562761" y="458953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6" name="직선 연결선 975">
            <a:extLst>
              <a:ext uri="{FF2B5EF4-FFF2-40B4-BE49-F238E27FC236}">
                <a16:creationId xmlns:a16="http://schemas.microsoft.com/office/drawing/2014/main" id="{42776F8F-4F38-4BCA-A01C-5DEC66900098}"/>
              </a:ext>
            </a:extLst>
          </p:cNvPr>
          <p:cNvCxnSpPr>
            <a:cxnSpLocks/>
          </p:cNvCxnSpPr>
          <p:nvPr/>
        </p:nvCxnSpPr>
        <p:spPr>
          <a:xfrm>
            <a:off x="8283480" y="2778949"/>
            <a:ext cx="0" cy="804776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8" name="TextBox 977">
            <a:extLst>
              <a:ext uri="{FF2B5EF4-FFF2-40B4-BE49-F238E27FC236}">
                <a16:creationId xmlns:a16="http://schemas.microsoft.com/office/drawing/2014/main" id="{12C53FC7-C776-49E0-AC0D-CEF04ADD3F82}"/>
              </a:ext>
            </a:extLst>
          </p:cNvPr>
          <p:cNvSpPr txBox="1"/>
          <p:nvPr/>
        </p:nvSpPr>
        <p:spPr>
          <a:xfrm>
            <a:off x="5462014" y="2420905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1D52098-798B-415E-95D0-E325C70E621B}"/>
              </a:ext>
            </a:extLst>
          </p:cNvPr>
          <p:cNvSpPr txBox="1"/>
          <p:nvPr/>
        </p:nvSpPr>
        <p:spPr>
          <a:xfrm>
            <a:off x="6768035" y="4615647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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66AB274-970D-4ABE-AC4A-E2CCD62CF441}"/>
              </a:ext>
            </a:extLst>
          </p:cNvPr>
          <p:cNvSpPr/>
          <p:nvPr/>
        </p:nvSpPr>
        <p:spPr>
          <a:xfrm>
            <a:off x="12088356" y="2501498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601CC7-D8BF-4FAA-BC4A-D41C357508BC}"/>
              </a:ext>
            </a:extLst>
          </p:cNvPr>
          <p:cNvSpPr txBox="1"/>
          <p:nvPr/>
        </p:nvSpPr>
        <p:spPr>
          <a:xfrm>
            <a:off x="12226604" y="2632156"/>
            <a:ext cx="93080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P</a:t>
            </a:r>
            <a:r>
              <a:rPr lang="en-US" altLang="ko-KR" sz="40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(3)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980" name="직선 화살표 연결선 979">
            <a:extLst>
              <a:ext uri="{FF2B5EF4-FFF2-40B4-BE49-F238E27FC236}">
                <a16:creationId xmlns:a16="http://schemas.microsoft.com/office/drawing/2014/main" id="{4B7390F4-B848-42E3-B693-977B7AC356FF}"/>
              </a:ext>
            </a:extLst>
          </p:cNvPr>
          <p:cNvCxnSpPr>
            <a:cxnSpLocks/>
          </p:cNvCxnSpPr>
          <p:nvPr/>
        </p:nvCxnSpPr>
        <p:spPr>
          <a:xfrm flipV="1">
            <a:off x="9645233" y="2993210"/>
            <a:ext cx="2362891" cy="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C2FBE8-7C3E-45AD-ACBE-BB6430F5805A}"/>
              </a:ext>
            </a:extLst>
          </p:cNvPr>
          <p:cNvCxnSpPr>
            <a:cxnSpLocks/>
          </p:cNvCxnSpPr>
          <p:nvPr/>
        </p:nvCxnSpPr>
        <p:spPr>
          <a:xfrm>
            <a:off x="13285261" y="3267457"/>
            <a:ext cx="1934043" cy="162102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6" name="그림 115">
            <a:extLst>
              <a:ext uri="{FF2B5EF4-FFF2-40B4-BE49-F238E27FC236}">
                <a16:creationId xmlns:a16="http://schemas.microsoft.com/office/drawing/2014/main" id="{B5719A5F-3597-4011-8A45-770F4046F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5730480" y="9008877"/>
            <a:ext cx="969879" cy="1078535"/>
          </a:xfrm>
          <a:prstGeom prst="rect">
            <a:avLst/>
          </a:prstGeom>
          <a:effectLst/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DC557907-0BC1-4B72-B6E5-667B517BA0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9689142" y="4721300"/>
            <a:ext cx="969879" cy="1078535"/>
          </a:xfrm>
          <a:prstGeom prst="rect">
            <a:avLst/>
          </a:prstGeom>
          <a:effectLst/>
        </p:spPr>
      </p:pic>
      <p:sp>
        <p:nvSpPr>
          <p:cNvPr id="986" name="TextBox 985">
            <a:extLst>
              <a:ext uri="{FF2B5EF4-FFF2-40B4-BE49-F238E27FC236}">
                <a16:creationId xmlns:a16="http://schemas.microsoft.com/office/drawing/2014/main" id="{46CA3E17-F771-45FC-B5E4-7C7AFCB3DBB6}"/>
              </a:ext>
            </a:extLst>
          </p:cNvPr>
          <p:cNvSpPr txBox="1"/>
          <p:nvPr/>
        </p:nvSpPr>
        <p:spPr>
          <a:xfrm>
            <a:off x="12116709" y="9232089"/>
            <a:ext cx="430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구간</a:t>
            </a:r>
            <a:endParaRPr lang="en-US" altLang="ko-KR" dirty="0">
              <a:solidFill>
                <a:schemeClr val="tx2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과정 이외의 인터럽트 작동 불가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5E2F211-3D5E-4F06-99B6-2EF971D86FF4}"/>
              </a:ext>
            </a:extLst>
          </p:cNvPr>
          <p:cNvSpPr txBox="1"/>
          <p:nvPr/>
        </p:nvSpPr>
        <p:spPr>
          <a:xfrm>
            <a:off x="1503586" y="9354171"/>
            <a:ext cx="430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첫 헬멧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Detect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C80EE22-B51E-4DC2-BC95-664B4A09348C}"/>
              </a:ext>
            </a:extLst>
          </p:cNvPr>
          <p:cNvCxnSpPr>
            <a:cxnSpLocks/>
          </p:cNvCxnSpPr>
          <p:nvPr/>
        </p:nvCxnSpPr>
        <p:spPr>
          <a:xfrm>
            <a:off x="6578884" y="2758114"/>
            <a:ext cx="1473721" cy="25925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B693C21-7298-426C-A728-3ADF3FD95A3B}"/>
              </a:ext>
            </a:extLst>
          </p:cNvPr>
          <p:cNvCxnSpPr>
            <a:cxnSpLocks/>
          </p:cNvCxnSpPr>
          <p:nvPr/>
        </p:nvCxnSpPr>
        <p:spPr>
          <a:xfrm flipH="1" flipV="1">
            <a:off x="6478655" y="2911541"/>
            <a:ext cx="1473721" cy="12270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8AFDDF-1ED9-49A4-B8BC-EF87D2786CBB}"/>
              </a:ext>
            </a:extLst>
          </p:cNvPr>
          <p:cNvCxnSpPr>
            <a:cxnSpLocks/>
          </p:cNvCxnSpPr>
          <p:nvPr/>
        </p:nvCxnSpPr>
        <p:spPr>
          <a:xfrm flipV="1">
            <a:off x="7306409" y="3534042"/>
            <a:ext cx="604981" cy="10009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68F08AA-45AD-4375-9926-B6C9CDE259F2}"/>
              </a:ext>
            </a:extLst>
          </p:cNvPr>
          <p:cNvCxnSpPr>
            <a:cxnSpLocks/>
          </p:cNvCxnSpPr>
          <p:nvPr/>
        </p:nvCxnSpPr>
        <p:spPr>
          <a:xfrm flipH="1">
            <a:off x="7407227" y="3601173"/>
            <a:ext cx="612479" cy="98160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3562859-6415-489A-9AC1-B801D5BEAA5B}"/>
              </a:ext>
            </a:extLst>
          </p:cNvPr>
          <p:cNvCxnSpPr>
            <a:cxnSpLocks/>
          </p:cNvCxnSpPr>
          <p:nvPr/>
        </p:nvCxnSpPr>
        <p:spPr>
          <a:xfrm>
            <a:off x="9407046" y="3597273"/>
            <a:ext cx="676265" cy="106827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B91C535-E628-490E-B249-221CDB469BD4}"/>
              </a:ext>
            </a:extLst>
          </p:cNvPr>
          <p:cNvCxnSpPr>
            <a:cxnSpLocks/>
          </p:cNvCxnSpPr>
          <p:nvPr/>
        </p:nvCxnSpPr>
        <p:spPr>
          <a:xfrm flipH="1" flipV="1">
            <a:off x="9231476" y="3706505"/>
            <a:ext cx="642353" cy="1005316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74840C54-7840-4731-A62B-99059196A959}"/>
              </a:ext>
            </a:extLst>
          </p:cNvPr>
          <p:cNvCxnSpPr>
            <a:cxnSpLocks/>
          </p:cNvCxnSpPr>
          <p:nvPr/>
        </p:nvCxnSpPr>
        <p:spPr>
          <a:xfrm flipV="1">
            <a:off x="1829584" y="6199826"/>
            <a:ext cx="16535" cy="1021064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32E01EC-EA2F-490D-B312-F36FD66A0CEF}"/>
              </a:ext>
            </a:extLst>
          </p:cNvPr>
          <p:cNvCxnSpPr>
            <a:cxnSpLocks/>
          </p:cNvCxnSpPr>
          <p:nvPr/>
        </p:nvCxnSpPr>
        <p:spPr>
          <a:xfrm>
            <a:off x="2157430" y="6240327"/>
            <a:ext cx="0" cy="10161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813695EF-BDBE-4912-8864-43767B9DFF85}"/>
              </a:ext>
            </a:extLst>
          </p:cNvPr>
          <p:cNvCxnSpPr>
            <a:cxnSpLocks/>
          </p:cNvCxnSpPr>
          <p:nvPr/>
        </p:nvCxnSpPr>
        <p:spPr>
          <a:xfrm flipV="1">
            <a:off x="6700361" y="8629454"/>
            <a:ext cx="1198724" cy="41756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4D10C38-8047-4B29-917E-73686D993871}"/>
              </a:ext>
            </a:extLst>
          </p:cNvPr>
          <p:cNvCxnSpPr>
            <a:cxnSpLocks/>
          </p:cNvCxnSpPr>
          <p:nvPr/>
        </p:nvCxnSpPr>
        <p:spPr>
          <a:xfrm flipH="1">
            <a:off x="6850678" y="8958469"/>
            <a:ext cx="1293478" cy="42304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0" name="TextBox 999">
            <a:extLst>
              <a:ext uri="{FF2B5EF4-FFF2-40B4-BE49-F238E27FC236}">
                <a16:creationId xmlns:a16="http://schemas.microsoft.com/office/drawing/2014/main" id="{3AF5F264-32DD-434B-ABE5-1F3A49ACF0FD}"/>
              </a:ext>
            </a:extLst>
          </p:cNvPr>
          <p:cNvSpPr txBox="1"/>
          <p:nvPr/>
        </p:nvSpPr>
        <p:spPr>
          <a:xfrm>
            <a:off x="94833" y="1489228"/>
            <a:ext cx="28619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State </a:t>
            </a:r>
            <a:r>
              <a:rPr lang="ko-KR" altLang="en-US" sz="1600" dirty="0" err="1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변수값</a:t>
            </a:r>
            <a:endParaRPr lang="en-US" altLang="ko-KR" sz="1600" dirty="0">
              <a:solidFill>
                <a:srgbClr val="339933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스마트폰 </a:t>
            </a:r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BLE</a:t>
            </a:r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앱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Dashboard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버튼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누르는 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  <a:p>
            <a:r>
              <a:rPr lang="en-US" altLang="ko-KR" sz="16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Call</a:t>
            </a:r>
          </a:p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1ECCE4-7E5B-46DC-9795-603FE35CB3D5}"/>
              </a:ext>
            </a:extLst>
          </p:cNvPr>
          <p:cNvSpPr txBox="1"/>
          <p:nvPr/>
        </p:nvSpPr>
        <p:spPr>
          <a:xfrm rot="20471060">
            <a:off x="3922240" y="3719937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1E327DF-6152-497A-99C4-3F966D66E13A}"/>
              </a:ext>
            </a:extLst>
          </p:cNvPr>
          <p:cNvSpPr txBox="1"/>
          <p:nvPr/>
        </p:nvSpPr>
        <p:spPr>
          <a:xfrm rot="1404465">
            <a:off x="3974443" y="698619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702CFDA-AD85-403D-8F8D-19803EE96627}"/>
              </a:ext>
            </a:extLst>
          </p:cNvPr>
          <p:cNvSpPr txBox="1"/>
          <p:nvPr/>
        </p:nvSpPr>
        <p:spPr>
          <a:xfrm rot="5400000">
            <a:off x="7508112" y="6339002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D14B20-AC36-43B2-81A8-BF87C368974E}"/>
              </a:ext>
            </a:extLst>
          </p:cNvPr>
          <p:cNvSpPr txBox="1"/>
          <p:nvPr/>
        </p:nvSpPr>
        <p:spPr>
          <a:xfrm>
            <a:off x="9567771" y="9354908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4A496B1-50AD-479A-A839-5C9E5DA7784D}"/>
              </a:ext>
            </a:extLst>
          </p:cNvPr>
          <p:cNvSpPr txBox="1"/>
          <p:nvPr/>
        </p:nvSpPr>
        <p:spPr>
          <a:xfrm rot="1192307">
            <a:off x="11389786" y="3998689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58FEB0-A270-465E-8C5D-C3048147707F}"/>
              </a:ext>
            </a:extLst>
          </p:cNvPr>
          <p:cNvSpPr txBox="1"/>
          <p:nvPr/>
        </p:nvSpPr>
        <p:spPr>
          <a:xfrm rot="20172118">
            <a:off x="11109492" y="6571714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X  or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3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번 시도 모두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FF672BD-171C-41E1-BFE4-A47AF62E8423}"/>
              </a:ext>
            </a:extLst>
          </p:cNvPr>
          <p:cNvSpPr txBox="1"/>
          <p:nvPr/>
        </p:nvSpPr>
        <p:spPr>
          <a:xfrm rot="20442606">
            <a:off x="7045681" y="9156141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DBEA6C-3442-4E10-9C7A-3CB29CF78CFC}"/>
              </a:ext>
            </a:extLst>
          </p:cNvPr>
          <p:cNvSpPr txBox="1"/>
          <p:nvPr/>
        </p:nvSpPr>
        <p:spPr>
          <a:xfrm rot="3489198">
            <a:off x="9263567" y="3966044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D82744-14F6-4009-A3A1-BFF60B74F7AD}"/>
              </a:ext>
            </a:extLst>
          </p:cNvPr>
          <p:cNvSpPr txBox="1"/>
          <p:nvPr/>
        </p:nvSpPr>
        <p:spPr>
          <a:xfrm rot="5400000">
            <a:off x="1650136" y="666924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39B67FA-0C10-49A5-926D-811848932CFE}"/>
              </a:ext>
            </a:extLst>
          </p:cNvPr>
          <p:cNvSpPr txBox="1"/>
          <p:nvPr/>
        </p:nvSpPr>
        <p:spPr>
          <a:xfrm rot="20442606">
            <a:off x="6888373" y="846725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CC94F4E-BBDB-4483-B3FC-E0FC87F965A7}"/>
              </a:ext>
            </a:extLst>
          </p:cNvPr>
          <p:cNvSpPr txBox="1"/>
          <p:nvPr/>
        </p:nvSpPr>
        <p:spPr>
          <a:xfrm rot="3398894">
            <a:off x="8941629" y="435148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B3C54FC-8208-45A3-90A2-2F8C208A856C}"/>
              </a:ext>
            </a:extLst>
          </p:cNvPr>
          <p:cNvSpPr txBox="1"/>
          <p:nvPr/>
        </p:nvSpPr>
        <p:spPr>
          <a:xfrm rot="16200000">
            <a:off x="1063620" y="627878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746DD5-5588-4F0B-B0AE-673ADA8B0FE4}"/>
              </a:ext>
            </a:extLst>
          </p:cNvPr>
          <p:cNvSpPr txBox="1"/>
          <p:nvPr/>
        </p:nvSpPr>
        <p:spPr>
          <a:xfrm>
            <a:off x="7028637" y="2479839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612887-13D3-4BD5-94F3-AC76ED5DE3B7}"/>
              </a:ext>
            </a:extLst>
          </p:cNvPr>
          <p:cNvSpPr txBox="1"/>
          <p:nvPr/>
        </p:nvSpPr>
        <p:spPr>
          <a:xfrm rot="18112480">
            <a:off x="7011547" y="3592165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D537076-7696-4D90-A128-B1E367847B11}"/>
              </a:ext>
            </a:extLst>
          </p:cNvPr>
          <p:cNvSpPr txBox="1"/>
          <p:nvPr/>
        </p:nvSpPr>
        <p:spPr>
          <a:xfrm rot="2595707">
            <a:off x="13864337" y="3945356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3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FE2E3F-2E71-4E6E-B1E3-489CB0973A06}"/>
              </a:ext>
            </a:extLst>
          </p:cNvPr>
          <p:cNvSpPr txBox="1"/>
          <p:nvPr/>
        </p:nvSpPr>
        <p:spPr>
          <a:xfrm>
            <a:off x="9835003" y="2680306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할인요금출력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35CFD5C-2AB5-4376-BDD3-651D12712BA5}"/>
              </a:ext>
            </a:extLst>
          </p:cNvPr>
          <p:cNvSpPr txBox="1"/>
          <p:nvPr/>
        </p:nvSpPr>
        <p:spPr>
          <a:xfrm>
            <a:off x="9455158" y="2433201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Spot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에서 가변저항 돌림  </a:t>
            </a:r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and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488C149-B204-4447-9879-7FFA8CE269F6}"/>
              </a:ext>
            </a:extLst>
          </p:cNvPr>
          <p:cNvSpPr txBox="1"/>
          <p:nvPr/>
        </p:nvSpPr>
        <p:spPr>
          <a:xfrm>
            <a:off x="6518598" y="2919075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== clean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1E6EA8C-A945-44A1-9754-0D68B96EE266}"/>
              </a:ext>
            </a:extLst>
          </p:cNvPr>
          <p:cNvSpPr txBox="1"/>
          <p:nvPr/>
        </p:nvSpPr>
        <p:spPr>
          <a:xfrm rot="18050776">
            <a:off x="6826257" y="3332769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!= clean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4FFECB7-4205-4034-93A2-D4175135D11F}"/>
              </a:ext>
            </a:extLst>
          </p:cNvPr>
          <p:cNvSpPr txBox="1"/>
          <p:nvPr/>
        </p:nvSpPr>
        <p:spPr>
          <a:xfrm rot="20068382">
            <a:off x="3660822" y="163256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리셋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6719C2-96D5-4A4C-8D7F-F365130A08F6}"/>
              </a:ext>
            </a:extLst>
          </p:cNvPr>
          <p:cNvSpPr txBox="1"/>
          <p:nvPr/>
        </p:nvSpPr>
        <p:spPr>
          <a:xfrm>
            <a:off x="693313" y="5423715"/>
            <a:ext cx="821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재배포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9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06.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시연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AD571B-77D0-4170-8C86-ADA4DEA2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08" y="1542788"/>
            <a:ext cx="1974579" cy="19698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E46AD-4B11-430D-9472-9275F7CB5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741" y="1509445"/>
            <a:ext cx="2667000" cy="2750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2A583E-DF74-4625-B63A-E26DDD60E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22" y="1542788"/>
            <a:ext cx="2534004" cy="3315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F1F02B-7E73-4FC9-B208-33495A34A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9043" y="1509445"/>
            <a:ext cx="2222496" cy="25261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71F49D-A869-447F-A59C-28471BE4F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1692" y="1466289"/>
            <a:ext cx="2562583" cy="2981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EAE8C4-2800-44CF-AC26-0BAB48E47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2936" y="1562110"/>
            <a:ext cx="2629267" cy="3381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71ED09-032A-4254-865B-9BFE89B9C7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2667" y="3727451"/>
            <a:ext cx="1970971" cy="20487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8C3DC6-92B8-44E7-B661-4186C4D8E8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2921" y="7677374"/>
            <a:ext cx="2359661" cy="24576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900C331-496E-4CFE-A678-4D5AABADA4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9331" y="6150262"/>
            <a:ext cx="3103590" cy="39559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9CF7757-9036-4D5E-A85B-CAE260DF05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8438" y="6308843"/>
            <a:ext cx="1394193" cy="14762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E7B4C8-F29E-47A6-AB3F-6D444AC9F1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2073" y="4444029"/>
            <a:ext cx="1569804" cy="15831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AA679-AF37-4AB2-B0F6-C8036BE48D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62613" y="4387548"/>
            <a:ext cx="1289214" cy="12386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9FB8BC-1A97-44C9-A727-F3259CFC4C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1380" y="5786901"/>
            <a:ext cx="1289215" cy="13121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CFE2DD-7BD1-405E-9DAA-666A776DE6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82642" y="4588813"/>
            <a:ext cx="2457793" cy="50203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612A6D-E45A-42B7-925C-511EA0B30D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34046" y="4797194"/>
            <a:ext cx="2705478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9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07.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기대효과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EECA8A-6509-462E-8515-4E387BF5D61D}"/>
              </a:ext>
            </a:extLst>
          </p:cNvPr>
          <p:cNvSpPr txBox="1"/>
          <p:nvPr/>
        </p:nvSpPr>
        <p:spPr>
          <a:xfrm>
            <a:off x="673016" y="7277100"/>
            <a:ext cx="1828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참고문헌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https://m.etnews.com/20210517000229?obj=Tzo4OiJzdGRDbGFzcyI6Mjp7czo3OiJyZWZlcmVyIjtOO3M6NzoiZm9yd2FyZCI7czoxMzoid2ViIHRvIG1vYmlsZSI7fQ%3D%3D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https://www.digitaltoday.co.kr/news/articleView.html?idxno=402631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https://zdnet.co.kr/view/?no=20210610104344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기대효과에 </a:t>
            </a:r>
            <a:r>
              <a:rPr lang="ko-KR" altLang="en-US" dirty="0" err="1"/>
              <a:t>사용할것</a:t>
            </a:r>
            <a:endParaRPr lang="en-US" altLang="ko-KR" dirty="0"/>
          </a:p>
          <a:p>
            <a:r>
              <a:rPr lang="ko-KR" altLang="en-US" dirty="0"/>
              <a:t>주차 </a:t>
            </a:r>
            <a:r>
              <a:rPr lang="ko-KR" altLang="en-US" dirty="0" err="1"/>
              <a:t>스팟</a:t>
            </a:r>
            <a:r>
              <a:rPr lang="en-US" altLang="ko-KR" dirty="0"/>
              <a:t>. </a:t>
            </a:r>
            <a:r>
              <a:rPr lang="ko-KR" altLang="en-US" dirty="0"/>
              <a:t>헬멧으로 인한 이점 두각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698AB-BCA0-43FD-8A73-1C893CEB83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739" y="1509586"/>
            <a:ext cx="6976861" cy="7696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51875A-990A-4DC4-B298-EC7844091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39" y="2409084"/>
            <a:ext cx="5863307" cy="3726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A21985-33B3-43BA-B80D-AA74EF2A53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2013" y="1509586"/>
            <a:ext cx="2781688" cy="5715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311668-16BE-4931-A295-CA42DD2607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0" y="2376617"/>
            <a:ext cx="6640419" cy="38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2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08. </a:t>
            </a:r>
            <a:r>
              <a:rPr lang="en-US" altLang="ko-KR" sz="3600" b="1" dirty="0" err="1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QnA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689F5E8A-B13C-44B7-9F3F-A0DA65A5BB87}"/>
              </a:ext>
            </a:extLst>
          </p:cNvPr>
          <p:cNvGrpSpPr/>
          <p:nvPr/>
        </p:nvGrpSpPr>
        <p:grpSpPr>
          <a:xfrm>
            <a:off x="7005151" y="3686278"/>
            <a:ext cx="4277699" cy="2914445"/>
            <a:chOff x="6170953" y="2001914"/>
            <a:chExt cx="5943807" cy="4019331"/>
          </a:xfrm>
        </p:grpSpPr>
        <p:grpSp>
          <p:nvGrpSpPr>
            <p:cNvPr id="19" name="그룹 1007">
              <a:extLst>
                <a:ext uri="{FF2B5EF4-FFF2-40B4-BE49-F238E27FC236}">
                  <a16:creationId xmlns:a16="http://schemas.microsoft.com/office/drawing/2014/main" id="{500A47D1-92C3-4490-B23C-4D6C12C67E77}"/>
                </a:ext>
              </a:extLst>
            </p:cNvPr>
            <p:cNvGrpSpPr/>
            <p:nvPr/>
          </p:nvGrpSpPr>
          <p:grpSpPr>
            <a:xfrm>
              <a:off x="6170953" y="2001914"/>
              <a:ext cx="5943807" cy="3984757"/>
              <a:chOff x="6170953" y="2001914"/>
              <a:chExt cx="5943807" cy="3984757"/>
            </a:xfrm>
          </p:grpSpPr>
          <p:pic>
            <p:nvPicPr>
              <p:cNvPr id="23" name="Object 19">
                <a:extLst>
                  <a:ext uri="{FF2B5EF4-FFF2-40B4-BE49-F238E27FC236}">
                    <a16:creationId xmlns:a16="http://schemas.microsoft.com/office/drawing/2014/main" id="{6BF973E4-BC6B-417D-BE8D-324EDBD0E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953" y="2001914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21" name="그룹 1008">
              <a:extLst>
                <a:ext uri="{FF2B5EF4-FFF2-40B4-BE49-F238E27FC236}">
                  <a16:creationId xmlns:a16="http://schemas.microsoft.com/office/drawing/2014/main" id="{470387F9-2E8A-4C81-A618-7660A9143690}"/>
                </a:ext>
              </a:extLst>
            </p:cNvPr>
            <p:cNvGrpSpPr/>
            <p:nvPr/>
          </p:nvGrpSpPr>
          <p:grpSpPr>
            <a:xfrm>
              <a:off x="6372793" y="5975057"/>
              <a:ext cx="5540129" cy="46188"/>
              <a:chOff x="6372793" y="5975057"/>
              <a:chExt cx="5540129" cy="46188"/>
            </a:xfrm>
          </p:grpSpPr>
          <p:pic>
            <p:nvPicPr>
              <p:cNvPr id="22" name="Object 22">
                <a:extLst>
                  <a:ext uri="{FF2B5EF4-FFF2-40B4-BE49-F238E27FC236}">
                    <a16:creationId xmlns:a16="http://schemas.microsoft.com/office/drawing/2014/main" id="{22CDC518-E552-4A04-9EE4-36CEB8F80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72793" y="5975057"/>
                <a:ext cx="5540129" cy="46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951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09. Re</a:t>
            </a:r>
            <a:r>
              <a:rPr lang="en-US" altLang="ko-KR" sz="3600" b="1" dirty="0" err="1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ference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8CAEA7-074F-41BB-A3B5-4EB3BBE3A41F}"/>
              </a:ext>
            </a:extLst>
          </p:cNvPr>
          <p:cNvSpPr txBox="1"/>
          <p:nvPr/>
        </p:nvSpPr>
        <p:spPr>
          <a:xfrm>
            <a:off x="673017" y="1421179"/>
            <a:ext cx="9309184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Send a selfie picture from a mobile device to node-red server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5"/>
              </a:rPr>
              <a:t>https://discourse.nodered.org/t/send-a-selfie-picture-from-a-mobile-device-to-node-red-server/18715/14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Take a Photo and Upload it on Mobile Phones with HTML5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6"/>
              </a:rPr>
              <a:t>https://www.dynamsoft.com/codepool/take-a-photo-and-upload-it-on-mobile-phones-with-html5.html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How to access your mobile phone camera in node-red dashboard 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7"/>
              </a:rPr>
              <a:t>https://discourse.nodered.org/t/how-to-access-your-mobile-phone-camera-in-node-red-dashboard-without-opening-your-lan-to-the-internet/42253?page=2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Control smartphone camera with Node red installed on Android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8"/>
              </a:rPr>
              <a:t>https://discourse.nodered.org/t/control-smartphone-camera-with-node-red-installed-on-android/17089/28?page=2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[node-red] Node red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기초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(http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통신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9"/>
              </a:rPr>
              <a:t>https://songhee96.tistory.com/6?category=941461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HTML5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모바일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웹브라우저에서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카메라 사용하기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10"/>
              </a:rPr>
              <a:t>https://velog.io/@muchogusto/HTML5-%EB%AA%A8%EB%B0%94%EC%9D%BC-%EC%9B%B9%EB%B8%8C%EB%9D%BC%EC%9A%B0%EC%A0%80%EC%97%90%EC%84%9C-%EC%B9%B4%EB%A9%94%EB%9D%BC-%EC%82%AC%EC%9A%A9%ED%95%98%EA%B8%B0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노드레드상에서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카운트 변수를 만들고 가공하는 방식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Storing Data in Node-Red Variables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11"/>
              </a:rPr>
              <a:t>https://stevesnoderedguide.com/node-red-variables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DEDD8-56A8-43B0-9E2D-DFF881E46118}"/>
              </a:ext>
            </a:extLst>
          </p:cNvPr>
          <p:cNvSpPr txBox="1"/>
          <p:nvPr/>
        </p:nvSpPr>
        <p:spPr>
          <a:xfrm>
            <a:off x="9829800" y="1421102"/>
            <a:ext cx="9144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12"/>
              </a:rPr>
              <a:t>https://www.donga.com/news/Society/article/all/20210513/106906796/1</a:t>
            </a:r>
            <a:br>
              <a:rPr lang="en-US" altLang="ko-KR" sz="1400" dirty="0"/>
            </a:br>
            <a:r>
              <a:rPr lang="en-US" altLang="ko-KR" sz="1400" dirty="0"/>
              <a:t>“</a:t>
            </a:r>
            <a:r>
              <a:rPr lang="ko-KR" altLang="en-US" sz="1400" dirty="0" err="1"/>
              <a:t>오늘부터라고</a:t>
            </a:r>
            <a:r>
              <a:rPr lang="en-US" altLang="ko-KR" sz="1400" dirty="0"/>
              <a:t>?”…</a:t>
            </a:r>
            <a:r>
              <a:rPr lang="ko-KR" altLang="en-US" sz="1400" dirty="0" err="1"/>
              <a:t>킥보드</a:t>
            </a:r>
            <a:r>
              <a:rPr lang="ko-KR" altLang="en-US" sz="1400" dirty="0"/>
              <a:t> 단속 첫날 ‘</a:t>
            </a:r>
            <a:r>
              <a:rPr lang="ko-KR" altLang="en-US" sz="1400" dirty="0" err="1"/>
              <a:t>노헬멧</a:t>
            </a:r>
            <a:r>
              <a:rPr lang="ko-KR" altLang="en-US" sz="1400" dirty="0"/>
              <a:t>’ 다수 적발</a:t>
            </a:r>
            <a:endParaRPr lang="en-US" altLang="ko-KR" sz="1400" dirty="0"/>
          </a:p>
          <a:p>
            <a:r>
              <a:rPr lang="en-US" altLang="ko-KR" sz="1400" dirty="0">
                <a:hlinkClick r:id="rId13"/>
              </a:rPr>
              <a:t>https://www.hani.co.kr/arti/economy/finance/1002005.html</a:t>
            </a:r>
            <a:br>
              <a:rPr lang="en-US" altLang="ko-KR" sz="1400" dirty="0"/>
            </a:br>
            <a:r>
              <a:rPr lang="ko-KR" altLang="en-US" sz="1400" dirty="0"/>
              <a:t>전동 </a:t>
            </a:r>
            <a:r>
              <a:rPr lang="ko-KR" altLang="en-US" sz="1400" dirty="0" err="1"/>
              <a:t>킥보드</a:t>
            </a:r>
            <a:r>
              <a:rPr lang="ko-KR" altLang="en-US" sz="1400" dirty="0"/>
              <a:t> 사고 급증 관련</a:t>
            </a:r>
          </a:p>
          <a:p>
            <a:r>
              <a:rPr lang="en-US" altLang="ko-KR" sz="1400" dirty="0"/>
              <a:t>: </a:t>
            </a:r>
            <a:r>
              <a:rPr lang="ko-KR" altLang="en-US" sz="1400" dirty="0"/>
              <a:t>안전모 미착용</a:t>
            </a:r>
            <a:r>
              <a:rPr lang="en-US" altLang="ko-KR" sz="1400" dirty="0"/>
              <a:t>, </a:t>
            </a:r>
            <a:r>
              <a:rPr lang="ko-KR" altLang="en-US" sz="1400" dirty="0"/>
              <a:t>사고 추이 및 피해금액 관련 언급</a:t>
            </a:r>
          </a:p>
          <a:p>
            <a:r>
              <a:rPr lang="en-US" altLang="ko-KR" sz="1400" dirty="0">
                <a:hlinkClick r:id="rId14"/>
              </a:rPr>
              <a:t>https://www.techm.kr/news/articleView.html?idxno=88385</a:t>
            </a:r>
            <a:br>
              <a:rPr lang="en-US" altLang="ko-KR" sz="1400" dirty="0"/>
            </a:br>
            <a:r>
              <a:rPr lang="ko-KR" altLang="en-US" sz="1400" dirty="0"/>
              <a:t>여전히 헬멧 </a:t>
            </a:r>
            <a:r>
              <a:rPr lang="ko-KR" altLang="en-US" sz="1400" dirty="0" err="1"/>
              <a:t>안쓴</a:t>
            </a:r>
            <a:r>
              <a:rPr lang="ko-KR" altLang="en-US" sz="1400" dirty="0"/>
              <a:t> 이용자가 태반 업체는 </a:t>
            </a:r>
            <a:r>
              <a:rPr lang="en-US" altLang="ko-KR" sz="1400" dirty="0"/>
              <a:t>'</a:t>
            </a:r>
            <a:r>
              <a:rPr lang="ko-KR" altLang="en-US" sz="1400" dirty="0"/>
              <a:t>불법주차</a:t>
            </a:r>
            <a:r>
              <a:rPr lang="en-US" altLang="ko-KR" sz="1400" dirty="0"/>
              <a:t>·</a:t>
            </a:r>
            <a:r>
              <a:rPr lang="ko-KR" altLang="en-US" sz="1400" dirty="0"/>
              <a:t>헬멧 손실</a:t>
            </a:r>
            <a:r>
              <a:rPr lang="en-US" altLang="ko-KR" sz="1400" dirty="0"/>
              <a:t>'</a:t>
            </a:r>
            <a:r>
              <a:rPr lang="ko-KR" altLang="en-US" sz="1400" dirty="0"/>
              <a:t>에 몸살 </a:t>
            </a:r>
            <a:r>
              <a:rPr lang="en-US" altLang="ko-KR" sz="1400" dirty="0"/>
              <a:t>'</a:t>
            </a:r>
            <a:r>
              <a:rPr lang="ko-KR" altLang="en-US" sz="1400" dirty="0"/>
              <a:t>땜질 처방</a:t>
            </a:r>
            <a:r>
              <a:rPr lang="en-US" altLang="ko-KR" sz="1400" dirty="0"/>
              <a:t>'</a:t>
            </a:r>
            <a:r>
              <a:rPr lang="ko-KR" altLang="en-US" sz="1400" dirty="0"/>
              <a:t>의 한계</a:t>
            </a:r>
            <a:r>
              <a:rPr lang="en-US" altLang="ko-KR" sz="1400" dirty="0"/>
              <a:t>...</a:t>
            </a:r>
            <a:r>
              <a:rPr lang="ko-KR" altLang="en-US" sz="1400" dirty="0"/>
              <a:t>업계 특성 맞는 규제 마련해야</a:t>
            </a:r>
          </a:p>
          <a:p>
            <a:r>
              <a:rPr lang="en-US" altLang="ko-KR" sz="1400" dirty="0">
                <a:hlinkClick r:id="rId15"/>
              </a:rPr>
              <a:t>https://zdnet.co.kr/view/?no=20210610104344</a:t>
            </a:r>
            <a:br>
              <a:rPr lang="en-US" altLang="ko-KR" sz="1400" dirty="0"/>
            </a:br>
            <a:r>
              <a:rPr lang="ko-KR" altLang="en-US" sz="1400" dirty="0" err="1"/>
              <a:t>공유킥보드</a:t>
            </a:r>
            <a:r>
              <a:rPr lang="ko-KR" altLang="en-US" sz="1400" dirty="0"/>
              <a:t> 씽씽</a:t>
            </a:r>
            <a:r>
              <a:rPr lang="en-US" altLang="ko-KR" sz="1400" dirty="0"/>
              <a:t>, </a:t>
            </a:r>
            <a:r>
              <a:rPr lang="ko-KR" altLang="en-US" sz="1400" dirty="0"/>
              <a:t>전용 헬멧 출시</a:t>
            </a:r>
          </a:p>
          <a:p>
            <a:r>
              <a:rPr lang="en-US" altLang="ko-KR" sz="1400" dirty="0">
                <a:hlinkClick r:id="rId16"/>
              </a:rPr>
              <a:t>https://news.mt.co.kr/mtview.php?no=2021072809165012577</a:t>
            </a:r>
            <a:br>
              <a:rPr lang="en-US" altLang="ko-KR" sz="1400" dirty="0"/>
            </a:br>
            <a:r>
              <a:rPr lang="en-US" altLang="ko-KR" sz="1400" dirty="0"/>
              <a:t>PM</a:t>
            </a:r>
            <a:r>
              <a:rPr lang="ko-KR" altLang="en-US" sz="1400" dirty="0"/>
              <a:t>업계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전동킥보드</a:t>
            </a:r>
            <a:r>
              <a:rPr lang="ko-KR" altLang="en-US" sz="1400" dirty="0"/>
              <a:t> 이용자 공용 헬멧 비치한다</a:t>
            </a:r>
          </a:p>
        </p:txBody>
      </p:sp>
    </p:spTree>
    <p:extLst>
      <p:ext uri="{BB962C8B-B14F-4D97-AF65-F5344CB8AC3E}">
        <p14:creationId xmlns:p14="http://schemas.microsoft.com/office/powerpoint/2010/main" val="238178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5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016" y="286018"/>
            <a:ext cx="5845052" cy="19618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3016" y="1828814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823881-A6C4-4A85-A502-3227763F2338}"/>
              </a:ext>
            </a:extLst>
          </p:cNvPr>
          <p:cNvSpPr txBox="1"/>
          <p:nvPr/>
        </p:nvSpPr>
        <p:spPr>
          <a:xfrm>
            <a:off x="673016" y="2476500"/>
            <a:ext cx="830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나눔바른펜OTF" panose="020B0803000000000000" pitchFamily="34" charset="-127"/>
                <a:ea typeface="나눔바른펜OTF" panose="020B0803000000000000" pitchFamily="34" charset="-127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개발배경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문제점 및 해결 방안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기능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방법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동작 </a:t>
            </a:r>
            <a:r>
              <a:rPr lang="en-US" altLang="ko-KR" sz="4400" dirty="0"/>
              <a:t>- Sequence</a:t>
            </a:r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시연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기대효과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 err="1"/>
              <a:t>QnA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/>
              <a:t>Reference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01.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개발배경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D903A5-F1A8-476E-811B-74B3FEDEC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27" y="1704269"/>
            <a:ext cx="7963043" cy="11535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07528E-A120-4908-9B68-0FBCCA020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27" y="3331126"/>
            <a:ext cx="7310567" cy="1339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FC257D-1170-4482-A843-A2D6EB0B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6832" y="1919288"/>
            <a:ext cx="8259108" cy="5534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906A8E-CB32-4921-85CE-55A82FFC2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27" y="5224053"/>
            <a:ext cx="6598841" cy="11589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7EEFE0-8A26-4D62-8748-B4340AD042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27" y="6972301"/>
            <a:ext cx="8830673" cy="91439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5335FD-35C1-43F0-8376-266EF392E0CB}"/>
              </a:ext>
            </a:extLst>
          </p:cNvPr>
          <p:cNvCxnSpPr>
            <a:cxnSpLocks/>
          </p:cNvCxnSpPr>
          <p:nvPr/>
        </p:nvCxnSpPr>
        <p:spPr>
          <a:xfrm>
            <a:off x="1676400" y="4229100"/>
            <a:ext cx="2923248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3A21E0-1E71-4748-9E87-EDF92DC17DED}"/>
              </a:ext>
            </a:extLst>
          </p:cNvPr>
          <p:cNvCxnSpPr>
            <a:cxnSpLocks/>
          </p:cNvCxnSpPr>
          <p:nvPr/>
        </p:nvCxnSpPr>
        <p:spPr>
          <a:xfrm>
            <a:off x="3870140" y="5600700"/>
            <a:ext cx="3216460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6A09A2-14A8-4CD1-9A3D-73F418542ADA}"/>
              </a:ext>
            </a:extLst>
          </p:cNvPr>
          <p:cNvCxnSpPr>
            <a:cxnSpLocks/>
          </p:cNvCxnSpPr>
          <p:nvPr/>
        </p:nvCxnSpPr>
        <p:spPr>
          <a:xfrm>
            <a:off x="714710" y="5905500"/>
            <a:ext cx="64135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34705C-7380-4FB7-814E-4EA08671D841}"/>
              </a:ext>
            </a:extLst>
          </p:cNvPr>
          <p:cNvCxnSpPr>
            <a:cxnSpLocks/>
          </p:cNvCxnSpPr>
          <p:nvPr/>
        </p:nvCxnSpPr>
        <p:spPr>
          <a:xfrm>
            <a:off x="714710" y="6382455"/>
            <a:ext cx="10033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E235BF0-3C89-429D-8A3C-69760D94D1B6}"/>
              </a:ext>
            </a:extLst>
          </p:cNvPr>
          <p:cNvCxnSpPr>
            <a:cxnSpLocks/>
          </p:cNvCxnSpPr>
          <p:nvPr/>
        </p:nvCxnSpPr>
        <p:spPr>
          <a:xfrm>
            <a:off x="2811786" y="7886700"/>
            <a:ext cx="496061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12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713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01.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개발배경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886200" y="863255"/>
            <a:ext cx="272681" cy="4124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6F9DC0-524F-4DAF-AE33-88A65C5D39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639" r="11321"/>
          <a:stretch/>
        </p:blipFill>
        <p:spPr>
          <a:xfrm>
            <a:off x="7309045" y="4076700"/>
            <a:ext cx="3669910" cy="3330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1A3DB-172B-4E9F-BD5A-678269E8CE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946"/>
          <a:stretch/>
        </p:blipFill>
        <p:spPr>
          <a:xfrm>
            <a:off x="13487639" y="4101534"/>
            <a:ext cx="3669910" cy="33306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366AC5-46AD-4B07-80C1-BD521D0BD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32" y="3102529"/>
            <a:ext cx="3390900" cy="3390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004D66-0663-4854-918D-3220816A51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696" t="37778" r="16650"/>
          <a:stretch/>
        </p:blipFill>
        <p:spPr>
          <a:xfrm>
            <a:off x="2549591" y="4832501"/>
            <a:ext cx="2409826" cy="37969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B10A0E-440E-40F5-8523-B6B2E18F8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7175" y="6883400"/>
            <a:ext cx="2409825" cy="32131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28DBC18-644D-4B50-B45F-52574D95B571}"/>
              </a:ext>
            </a:extLst>
          </p:cNvPr>
          <p:cNvSpPr/>
          <p:nvPr/>
        </p:nvSpPr>
        <p:spPr>
          <a:xfrm>
            <a:off x="673016" y="1707042"/>
            <a:ext cx="4584784" cy="1074258"/>
          </a:xfrm>
          <a:prstGeom prst="roundRect">
            <a:avLst/>
          </a:prstGeom>
          <a:solidFill>
            <a:srgbClr val="E3E3E3"/>
          </a:solidFill>
          <a:ln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>
                <a:solidFill>
                  <a:schemeClr val="tx1"/>
                </a:solidFill>
              </a:rPr>
              <a:t>주정차</a:t>
            </a:r>
            <a:r>
              <a:rPr lang="ko-KR" altLang="en-US" sz="3200" b="1" dirty="0">
                <a:solidFill>
                  <a:schemeClr val="tx1"/>
                </a:solidFill>
              </a:rPr>
              <a:t> 실태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6CF5C77-88A5-41EB-8E8C-97BE4DC59DA1}"/>
              </a:ext>
            </a:extLst>
          </p:cNvPr>
          <p:cNvSpPr/>
          <p:nvPr/>
        </p:nvSpPr>
        <p:spPr>
          <a:xfrm>
            <a:off x="6851609" y="1707042"/>
            <a:ext cx="4584784" cy="1074258"/>
          </a:xfrm>
          <a:prstGeom prst="roundRect">
            <a:avLst/>
          </a:prstGeom>
          <a:solidFill>
            <a:srgbClr val="E3E3E3"/>
          </a:solidFill>
          <a:ln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헬멧 착용 권고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E934861-7EB6-4C8D-91BB-8D284188DAFD}"/>
              </a:ext>
            </a:extLst>
          </p:cNvPr>
          <p:cNvSpPr/>
          <p:nvPr/>
        </p:nvSpPr>
        <p:spPr>
          <a:xfrm>
            <a:off x="13030202" y="1707042"/>
            <a:ext cx="4584784" cy="1074258"/>
          </a:xfrm>
          <a:prstGeom prst="roundRect">
            <a:avLst/>
          </a:prstGeom>
          <a:solidFill>
            <a:srgbClr val="E3E3E3"/>
          </a:solidFill>
          <a:ln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???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80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85C08CE-4F73-42F0-93D9-F05FE2DBF20D}"/>
              </a:ext>
            </a:extLst>
          </p:cNvPr>
          <p:cNvSpPr/>
          <p:nvPr/>
        </p:nvSpPr>
        <p:spPr>
          <a:xfrm>
            <a:off x="9753600" y="1913766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8B679-C437-4F3D-85FF-028C01630D6E}"/>
              </a:ext>
            </a:extLst>
          </p:cNvPr>
          <p:cNvSpPr txBox="1"/>
          <p:nvPr/>
        </p:nvSpPr>
        <p:spPr>
          <a:xfrm>
            <a:off x="10112231" y="1346418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Solution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C5830C-14FB-45F5-A172-EC7F1097E5A4}"/>
              </a:ext>
            </a:extLst>
          </p:cNvPr>
          <p:cNvSpPr/>
          <p:nvPr/>
        </p:nvSpPr>
        <p:spPr>
          <a:xfrm>
            <a:off x="914400" y="1899688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685715" y="692920"/>
            <a:ext cx="734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02.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문제점 및 해결방안 </a:t>
            </a: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– P&amp;S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97EB78-DFF9-4A7C-81A4-D2B0C7340E53}"/>
              </a:ext>
            </a:extLst>
          </p:cNvPr>
          <p:cNvGrpSpPr/>
          <p:nvPr/>
        </p:nvGrpSpPr>
        <p:grpSpPr>
          <a:xfrm>
            <a:off x="10067273" y="7285094"/>
            <a:ext cx="1896127" cy="1741131"/>
            <a:chOff x="1963771" y="3848100"/>
            <a:chExt cx="2858441" cy="2858441"/>
          </a:xfrm>
        </p:grpSpPr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0EACD27E-1B43-4308-8EF0-F646B0C29B6D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3A1D984E-4CFC-45DF-A9C3-B00E29960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29940C-DFCF-4CFA-93B3-4BC5D170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B2C260-A2E9-4EA0-902B-9DA15D661977}"/>
              </a:ext>
            </a:extLst>
          </p:cNvPr>
          <p:cNvGrpSpPr/>
          <p:nvPr/>
        </p:nvGrpSpPr>
        <p:grpSpPr>
          <a:xfrm>
            <a:off x="10009124" y="2591758"/>
            <a:ext cx="1896126" cy="1741131"/>
            <a:chOff x="7663630" y="2635395"/>
            <a:chExt cx="2560060" cy="2560060"/>
          </a:xfrm>
        </p:grpSpPr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31C33477-9B9E-4485-B359-78051D9EB458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34" name="Object 20">
                <a:extLst>
                  <a:ext uri="{FF2B5EF4-FFF2-40B4-BE49-F238E27FC236}">
                    <a16:creationId xmlns:a16="http://schemas.microsoft.com/office/drawing/2014/main" id="{41F1858E-B4D0-4A7A-AEBC-E27217E35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759621-938C-43E7-ABB5-5FC2ECDBA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36" name="그룹 1006">
            <a:extLst>
              <a:ext uri="{FF2B5EF4-FFF2-40B4-BE49-F238E27FC236}">
                <a16:creationId xmlns:a16="http://schemas.microsoft.com/office/drawing/2014/main" id="{BAD24D1E-846A-4545-8DE6-EB743DF5AE94}"/>
              </a:ext>
            </a:extLst>
          </p:cNvPr>
          <p:cNvGrpSpPr/>
          <p:nvPr/>
        </p:nvGrpSpPr>
        <p:grpSpPr>
          <a:xfrm>
            <a:off x="10009124" y="4937631"/>
            <a:ext cx="1896126" cy="1742720"/>
            <a:chOff x="1449649" y="5073313"/>
            <a:chExt cx="2284598" cy="2284598"/>
          </a:xfrm>
        </p:grpSpPr>
        <p:pic>
          <p:nvPicPr>
            <p:cNvPr id="38" name="Object 20">
              <a:extLst>
                <a:ext uri="{FF2B5EF4-FFF2-40B4-BE49-F238E27FC236}">
                  <a16:creationId xmlns:a16="http://schemas.microsoft.com/office/drawing/2014/main" id="{009EAA0D-2A43-4397-B6BC-1F53CD42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EA8748A-6C98-499B-874D-5602E85AD64F}"/>
              </a:ext>
            </a:extLst>
          </p:cNvPr>
          <p:cNvSpPr txBox="1"/>
          <p:nvPr/>
        </p:nvSpPr>
        <p:spPr>
          <a:xfrm>
            <a:off x="1273031" y="1332340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Problem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2C26EE9-09D6-49DD-8FF0-70FE750B1224}"/>
              </a:ext>
            </a:extLst>
          </p:cNvPr>
          <p:cNvSpPr/>
          <p:nvPr/>
        </p:nvSpPr>
        <p:spPr>
          <a:xfrm>
            <a:off x="1345731" y="2376062"/>
            <a:ext cx="6032584" cy="3681837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724883A-D54C-4AC0-A708-B721CE788B90}"/>
              </a:ext>
            </a:extLst>
          </p:cNvPr>
          <p:cNvSpPr/>
          <p:nvPr/>
        </p:nvSpPr>
        <p:spPr>
          <a:xfrm>
            <a:off x="1349606" y="6178291"/>
            <a:ext cx="6028709" cy="3156209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4481-A2BF-4E3D-BDF1-CB727D9F4278}"/>
              </a:ext>
            </a:extLst>
          </p:cNvPr>
          <p:cNvSpPr txBox="1"/>
          <p:nvPr/>
        </p:nvSpPr>
        <p:spPr>
          <a:xfrm>
            <a:off x="1686242" y="2488204"/>
            <a:ext cx="1151534" cy="52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안전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68BDE-6EBE-4C01-BEAF-5498886FAC35}"/>
              </a:ext>
            </a:extLst>
          </p:cNvPr>
          <p:cNvSpPr txBox="1"/>
          <p:nvPr/>
        </p:nvSpPr>
        <p:spPr>
          <a:xfrm>
            <a:off x="1662995" y="6330985"/>
            <a:ext cx="1444202" cy="52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68BF71-BEFE-48B4-BCAC-415DA1616F8C}"/>
              </a:ext>
            </a:extLst>
          </p:cNvPr>
          <p:cNvSpPr txBox="1"/>
          <p:nvPr/>
        </p:nvSpPr>
        <p:spPr>
          <a:xfrm>
            <a:off x="1728079" y="3218468"/>
            <a:ext cx="54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A80D0-934B-464E-AA39-A7A32885C69C}"/>
              </a:ext>
            </a:extLst>
          </p:cNvPr>
          <p:cNvSpPr txBox="1"/>
          <p:nvPr/>
        </p:nvSpPr>
        <p:spPr>
          <a:xfrm>
            <a:off x="1698374" y="4332889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날씨를 고려하지 않은 사용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900814-7DED-4449-8A6E-C5286DEE9CBE}"/>
              </a:ext>
            </a:extLst>
          </p:cNvPr>
          <p:cNvSpPr txBox="1"/>
          <p:nvPr/>
        </p:nvSpPr>
        <p:spPr>
          <a:xfrm>
            <a:off x="1694905" y="7198631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불법 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주정차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/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  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 공간의 부재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1028" name="Picture 4" descr="Danger free icon">
            <a:extLst>
              <a:ext uri="{FF2B5EF4-FFF2-40B4-BE49-F238E27FC236}">
                <a16:creationId xmlns:a16="http://schemas.microsoft.com/office/drawing/2014/main" id="{E9C9DA6E-4DA1-400C-AE7E-91A51925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71" y="1578511"/>
            <a:ext cx="1218754" cy="12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in free icon">
            <a:extLst>
              <a:ext uri="{FF2B5EF4-FFF2-40B4-BE49-F238E27FC236}">
                <a16:creationId xmlns:a16="http://schemas.microsoft.com/office/drawing/2014/main" id="{64C6E676-4488-4670-83DD-5A53DB4E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594" y="5198172"/>
            <a:ext cx="1195186" cy="11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372662-ECAB-4357-BE58-4D48E769ADDB}"/>
              </a:ext>
            </a:extLst>
          </p:cNvPr>
          <p:cNvSpPr txBox="1"/>
          <p:nvPr/>
        </p:nvSpPr>
        <p:spPr>
          <a:xfrm>
            <a:off x="11497428" y="7857513"/>
            <a:ext cx="45699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400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400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64AF60-6AC7-41CB-B408-15B523A74857}"/>
              </a:ext>
            </a:extLst>
          </p:cNvPr>
          <p:cNvSpPr txBox="1"/>
          <p:nvPr/>
        </p:nvSpPr>
        <p:spPr>
          <a:xfrm>
            <a:off x="11293118" y="2933700"/>
            <a:ext cx="497852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7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0EC36A-7C0A-4F39-B9A8-65D34DD5B926}"/>
              </a:ext>
            </a:extLst>
          </p:cNvPr>
          <p:cNvSpPr txBox="1"/>
          <p:nvPr/>
        </p:nvSpPr>
        <p:spPr>
          <a:xfrm>
            <a:off x="11293118" y="5395607"/>
            <a:ext cx="497852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4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400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700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ko-KR" altLang="en-US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034" name="Picture 10" descr="Idea free icon">
            <a:extLst>
              <a:ext uri="{FF2B5EF4-FFF2-40B4-BE49-F238E27FC236}">
                <a16:creationId xmlns:a16="http://schemas.microsoft.com/office/drawing/2014/main" id="{99439282-104B-41A2-87BB-E898F7E5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424" y="1500632"/>
            <a:ext cx="1467973" cy="146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400" y="852241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82732" y="484387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55413" y="589865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698584" y="266700"/>
            <a:ext cx="305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03.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4328094" y="557690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아이디어</a:t>
            </a:r>
          </a:p>
        </p:txBody>
      </p: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29989389-184A-46B7-AFC2-250723831E56}"/>
              </a:ext>
            </a:extLst>
          </p:cNvPr>
          <p:cNvGrpSpPr/>
          <p:nvPr/>
        </p:nvGrpSpPr>
        <p:grpSpPr>
          <a:xfrm>
            <a:off x="1102092" y="2730591"/>
            <a:ext cx="4717711" cy="114286"/>
            <a:chOff x="2580087" y="3952381"/>
            <a:chExt cx="13125541" cy="114286"/>
          </a:xfrm>
        </p:grpSpPr>
        <p:pic>
          <p:nvPicPr>
            <p:cNvPr id="35" name="Object 49">
              <a:extLst>
                <a:ext uri="{FF2B5EF4-FFF2-40B4-BE49-F238E27FC236}">
                  <a16:creationId xmlns:a16="http://schemas.microsoft.com/office/drawing/2014/main" id="{511939B7-0FF0-48F6-AF37-9CD1F34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6" name="그룹 1013">
            <a:extLst>
              <a:ext uri="{FF2B5EF4-FFF2-40B4-BE49-F238E27FC236}">
                <a16:creationId xmlns:a16="http://schemas.microsoft.com/office/drawing/2014/main" id="{82622E10-73F1-4664-8F35-C48D71D6BD22}"/>
              </a:ext>
            </a:extLst>
          </p:cNvPr>
          <p:cNvGrpSpPr/>
          <p:nvPr/>
        </p:nvGrpSpPr>
        <p:grpSpPr>
          <a:xfrm>
            <a:off x="6606175" y="2730591"/>
            <a:ext cx="4717711" cy="114286"/>
            <a:chOff x="2580087" y="3952381"/>
            <a:chExt cx="13125541" cy="114286"/>
          </a:xfrm>
        </p:grpSpPr>
        <p:pic>
          <p:nvPicPr>
            <p:cNvPr id="37" name="Object 49">
              <a:extLst>
                <a:ext uri="{FF2B5EF4-FFF2-40B4-BE49-F238E27FC236}">
                  <a16:creationId xmlns:a16="http://schemas.microsoft.com/office/drawing/2014/main" id="{9DC6678E-2495-4041-A2E0-8CFF2CD1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8" name="그룹 1013">
            <a:extLst>
              <a:ext uri="{FF2B5EF4-FFF2-40B4-BE49-F238E27FC236}">
                <a16:creationId xmlns:a16="http://schemas.microsoft.com/office/drawing/2014/main" id="{4A9FABC6-A9E3-404B-8D17-D251B6D6E471}"/>
              </a:ext>
            </a:extLst>
          </p:cNvPr>
          <p:cNvGrpSpPr/>
          <p:nvPr/>
        </p:nvGrpSpPr>
        <p:grpSpPr>
          <a:xfrm>
            <a:off x="12303492" y="2734055"/>
            <a:ext cx="4717711" cy="114286"/>
            <a:chOff x="2580087" y="3952381"/>
            <a:chExt cx="13125541" cy="114286"/>
          </a:xfrm>
        </p:grpSpPr>
        <p:pic>
          <p:nvPicPr>
            <p:cNvPr id="39" name="Object 49">
              <a:extLst>
                <a:ext uri="{FF2B5EF4-FFF2-40B4-BE49-F238E27FC236}">
                  <a16:creationId xmlns:a16="http://schemas.microsoft.com/office/drawing/2014/main" id="{8FA02E52-4803-4058-B3A1-DB26ADB0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40" name="그룹 1014">
            <a:extLst>
              <a:ext uri="{FF2B5EF4-FFF2-40B4-BE49-F238E27FC236}">
                <a16:creationId xmlns:a16="http://schemas.microsoft.com/office/drawing/2014/main" id="{AD200DDF-7D52-4882-8D37-7B81EDA0EA3A}"/>
              </a:ext>
            </a:extLst>
          </p:cNvPr>
          <p:cNvGrpSpPr/>
          <p:nvPr/>
        </p:nvGrpSpPr>
        <p:grpSpPr>
          <a:xfrm>
            <a:off x="851009" y="2982548"/>
            <a:ext cx="502165" cy="114286"/>
            <a:chOff x="2347210" y="4193939"/>
            <a:chExt cx="502165" cy="114286"/>
          </a:xfrm>
        </p:grpSpPr>
        <p:pic>
          <p:nvPicPr>
            <p:cNvPr id="41" name="Object 52">
              <a:extLst>
                <a:ext uri="{FF2B5EF4-FFF2-40B4-BE49-F238E27FC236}">
                  <a16:creationId xmlns:a16="http://schemas.microsoft.com/office/drawing/2014/main" id="{43873BC9-5A07-402F-8FEB-1784E80E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2" name="그룹 1014">
            <a:extLst>
              <a:ext uri="{FF2B5EF4-FFF2-40B4-BE49-F238E27FC236}">
                <a16:creationId xmlns:a16="http://schemas.microsoft.com/office/drawing/2014/main" id="{E3E4E972-25B6-4776-83EB-421285216FA3}"/>
              </a:ext>
            </a:extLst>
          </p:cNvPr>
          <p:cNvGrpSpPr/>
          <p:nvPr/>
        </p:nvGrpSpPr>
        <p:grpSpPr>
          <a:xfrm>
            <a:off x="5568720" y="2982548"/>
            <a:ext cx="502165" cy="114286"/>
            <a:chOff x="2347210" y="4193939"/>
            <a:chExt cx="502165" cy="114286"/>
          </a:xfrm>
        </p:grpSpPr>
        <p:pic>
          <p:nvPicPr>
            <p:cNvPr id="43" name="Object 52">
              <a:extLst>
                <a:ext uri="{FF2B5EF4-FFF2-40B4-BE49-F238E27FC236}">
                  <a16:creationId xmlns:a16="http://schemas.microsoft.com/office/drawing/2014/main" id="{E76133B1-FBC3-4595-B59A-E108BC1E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4" name="그룹 1014">
            <a:extLst>
              <a:ext uri="{FF2B5EF4-FFF2-40B4-BE49-F238E27FC236}">
                <a16:creationId xmlns:a16="http://schemas.microsoft.com/office/drawing/2014/main" id="{DFE84A53-81B8-4CFB-B8B6-E5DD5D4106C4}"/>
              </a:ext>
            </a:extLst>
          </p:cNvPr>
          <p:cNvGrpSpPr/>
          <p:nvPr/>
        </p:nvGrpSpPr>
        <p:grpSpPr>
          <a:xfrm>
            <a:off x="6355092" y="2982548"/>
            <a:ext cx="502165" cy="114286"/>
            <a:chOff x="2347210" y="4193939"/>
            <a:chExt cx="502165" cy="114286"/>
          </a:xfrm>
        </p:grpSpPr>
        <p:pic>
          <p:nvPicPr>
            <p:cNvPr id="45" name="Object 52">
              <a:extLst>
                <a:ext uri="{FF2B5EF4-FFF2-40B4-BE49-F238E27FC236}">
                  <a16:creationId xmlns:a16="http://schemas.microsoft.com/office/drawing/2014/main" id="{5D5455FB-3473-4978-A7B2-DFA6D8BC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B5BF41A-758F-4E66-A61C-89E2A58DEA0D}"/>
              </a:ext>
            </a:extLst>
          </p:cNvPr>
          <p:cNvGrpSpPr/>
          <p:nvPr/>
        </p:nvGrpSpPr>
        <p:grpSpPr>
          <a:xfrm>
            <a:off x="11072803" y="2982548"/>
            <a:ext cx="502165" cy="114286"/>
            <a:chOff x="2347210" y="4193939"/>
            <a:chExt cx="502165" cy="114286"/>
          </a:xfrm>
        </p:grpSpPr>
        <p:pic>
          <p:nvPicPr>
            <p:cNvPr id="47" name="Object 52">
              <a:extLst>
                <a:ext uri="{FF2B5EF4-FFF2-40B4-BE49-F238E27FC236}">
                  <a16:creationId xmlns:a16="http://schemas.microsoft.com/office/drawing/2014/main" id="{97AFF169-27F6-471D-82CB-85FC23D2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8" name="그룹 1014">
            <a:extLst>
              <a:ext uri="{FF2B5EF4-FFF2-40B4-BE49-F238E27FC236}">
                <a16:creationId xmlns:a16="http://schemas.microsoft.com/office/drawing/2014/main" id="{3519FAFA-5539-4E5C-AA89-EDF17F145807}"/>
              </a:ext>
            </a:extLst>
          </p:cNvPr>
          <p:cNvGrpSpPr/>
          <p:nvPr/>
        </p:nvGrpSpPr>
        <p:grpSpPr>
          <a:xfrm>
            <a:off x="12052409" y="2982548"/>
            <a:ext cx="502165" cy="114286"/>
            <a:chOff x="2347210" y="4193939"/>
            <a:chExt cx="502165" cy="114286"/>
          </a:xfrm>
        </p:grpSpPr>
        <p:pic>
          <p:nvPicPr>
            <p:cNvPr id="49" name="Object 52">
              <a:extLst>
                <a:ext uri="{FF2B5EF4-FFF2-40B4-BE49-F238E27FC236}">
                  <a16:creationId xmlns:a16="http://schemas.microsoft.com/office/drawing/2014/main" id="{1936E350-215A-43CB-B65D-6B5FEC87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D2894886-16D1-41D2-B0C3-D9F5CB7E88F1}"/>
              </a:ext>
            </a:extLst>
          </p:cNvPr>
          <p:cNvGrpSpPr/>
          <p:nvPr/>
        </p:nvGrpSpPr>
        <p:grpSpPr>
          <a:xfrm>
            <a:off x="16770120" y="2982548"/>
            <a:ext cx="502165" cy="114286"/>
            <a:chOff x="2347210" y="4193939"/>
            <a:chExt cx="502165" cy="114286"/>
          </a:xfrm>
        </p:grpSpPr>
        <p:pic>
          <p:nvPicPr>
            <p:cNvPr id="51" name="Object 52">
              <a:extLst>
                <a:ext uri="{FF2B5EF4-FFF2-40B4-BE49-F238E27FC236}">
                  <a16:creationId xmlns:a16="http://schemas.microsoft.com/office/drawing/2014/main" id="{33857230-6152-4FDA-8BCD-509571463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79E567-9A68-4F22-BA68-793BA2CC741E}"/>
              </a:ext>
            </a:extLst>
          </p:cNvPr>
          <p:cNvSpPr txBox="1"/>
          <p:nvPr/>
        </p:nvSpPr>
        <p:spPr>
          <a:xfrm>
            <a:off x="2995190" y="18669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54A21A-90AD-48A0-940B-3EAEEEADD52E}"/>
              </a:ext>
            </a:extLst>
          </p:cNvPr>
          <p:cNvSpPr txBox="1"/>
          <p:nvPr/>
        </p:nvSpPr>
        <p:spPr>
          <a:xfrm>
            <a:off x="8547289" y="188822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4A4D9-3D8D-449B-BE72-7B2502D67992}"/>
              </a:ext>
            </a:extLst>
          </p:cNvPr>
          <p:cNvSpPr txBox="1"/>
          <p:nvPr/>
        </p:nvSpPr>
        <p:spPr>
          <a:xfrm>
            <a:off x="13644864" y="1863316"/>
            <a:ext cx="219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편의성 제고</a:t>
            </a:r>
          </a:p>
        </p:txBody>
      </p:sp>
      <p:grpSp>
        <p:nvGrpSpPr>
          <p:cNvPr id="55" name="그룹 1014">
            <a:extLst>
              <a:ext uri="{FF2B5EF4-FFF2-40B4-BE49-F238E27FC236}">
                <a16:creationId xmlns:a16="http://schemas.microsoft.com/office/drawing/2014/main" id="{3DBC1E2B-FB77-4CFF-989F-58C05896EB7E}"/>
              </a:ext>
            </a:extLst>
          </p:cNvPr>
          <p:cNvGrpSpPr/>
          <p:nvPr/>
        </p:nvGrpSpPr>
        <p:grpSpPr>
          <a:xfrm>
            <a:off x="3141910" y="2485782"/>
            <a:ext cx="502165" cy="114286"/>
            <a:chOff x="2347210" y="4193939"/>
            <a:chExt cx="502165" cy="114286"/>
          </a:xfrm>
        </p:grpSpPr>
        <p:pic>
          <p:nvPicPr>
            <p:cNvPr id="56" name="Object 52">
              <a:extLst>
                <a:ext uri="{FF2B5EF4-FFF2-40B4-BE49-F238E27FC236}">
                  <a16:creationId xmlns:a16="http://schemas.microsoft.com/office/drawing/2014/main" id="{8709B308-7C6C-4FFA-8FC3-4D928546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92AAA5E-E65F-41AA-AC29-BE3BAF88DC04}"/>
              </a:ext>
            </a:extLst>
          </p:cNvPr>
          <p:cNvGrpSpPr/>
          <p:nvPr/>
        </p:nvGrpSpPr>
        <p:grpSpPr>
          <a:xfrm>
            <a:off x="8713947" y="2504679"/>
            <a:ext cx="502165" cy="114286"/>
            <a:chOff x="2347210" y="4193939"/>
            <a:chExt cx="502165" cy="114286"/>
          </a:xfrm>
        </p:grpSpPr>
        <p:pic>
          <p:nvPicPr>
            <p:cNvPr id="58" name="Object 52">
              <a:extLst>
                <a:ext uri="{FF2B5EF4-FFF2-40B4-BE49-F238E27FC236}">
                  <a16:creationId xmlns:a16="http://schemas.microsoft.com/office/drawing/2014/main" id="{DCCEDD27-B58A-417D-9633-F22AD0BF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9" name="그룹 1014">
            <a:extLst>
              <a:ext uri="{FF2B5EF4-FFF2-40B4-BE49-F238E27FC236}">
                <a16:creationId xmlns:a16="http://schemas.microsoft.com/office/drawing/2014/main" id="{DB19B42B-B8F0-45A6-902D-D6D1C35EEF9D}"/>
              </a:ext>
            </a:extLst>
          </p:cNvPr>
          <p:cNvGrpSpPr/>
          <p:nvPr/>
        </p:nvGrpSpPr>
        <p:grpSpPr>
          <a:xfrm>
            <a:off x="14489368" y="2469592"/>
            <a:ext cx="502165" cy="114286"/>
            <a:chOff x="2347210" y="4193939"/>
            <a:chExt cx="502165" cy="114286"/>
          </a:xfrm>
        </p:grpSpPr>
        <p:pic>
          <p:nvPicPr>
            <p:cNvPr id="60" name="Object 52">
              <a:extLst>
                <a:ext uri="{FF2B5EF4-FFF2-40B4-BE49-F238E27FC236}">
                  <a16:creationId xmlns:a16="http://schemas.microsoft.com/office/drawing/2014/main" id="{158ED5C6-EACC-4D34-8A9A-FA0741B36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E249A3-27C6-4257-9D2B-23F118911721}"/>
              </a:ext>
            </a:extLst>
          </p:cNvPr>
          <p:cNvSpPr txBox="1"/>
          <p:nvPr/>
        </p:nvSpPr>
        <p:spPr>
          <a:xfrm>
            <a:off x="1220459" y="6911884"/>
            <a:ext cx="456990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6D9A564-7612-46A0-8FCA-1D2372D9966A}"/>
              </a:ext>
            </a:extLst>
          </p:cNvPr>
          <p:cNvSpPr txBox="1"/>
          <p:nvPr/>
        </p:nvSpPr>
        <p:spPr>
          <a:xfrm>
            <a:off x="6577136" y="5195455"/>
            <a:ext cx="497852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198A74-2CA2-4F8B-A20F-690AC13C9544}"/>
              </a:ext>
            </a:extLst>
          </p:cNvPr>
          <p:cNvSpPr txBox="1"/>
          <p:nvPr/>
        </p:nvSpPr>
        <p:spPr>
          <a:xfrm>
            <a:off x="6576740" y="9080721"/>
            <a:ext cx="49785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날씨가 안 좋을 시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위험함을 알림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DADB1C-B91F-49BB-A929-D213B3A93526}"/>
              </a:ext>
            </a:extLst>
          </p:cNvPr>
          <p:cNvSpPr txBox="1"/>
          <p:nvPr/>
        </p:nvSpPr>
        <p:spPr>
          <a:xfrm>
            <a:off x="11968276" y="6911884"/>
            <a:ext cx="568430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b="1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b="1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b="1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1600B4-69B6-481B-A7AD-97E1A011870A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963771" y="3848100"/>
            <a:chExt cx="2858441" cy="2858441"/>
          </a:xfrm>
        </p:grpSpPr>
        <p:grpSp>
          <p:nvGrpSpPr>
            <p:cNvPr id="73" name="그룹 1006">
              <a:extLst>
                <a:ext uri="{FF2B5EF4-FFF2-40B4-BE49-F238E27FC236}">
                  <a16:creationId xmlns:a16="http://schemas.microsoft.com/office/drawing/2014/main" id="{74EBD047-F0F0-46BE-91AB-4FDEA9101427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74" name="Object 20">
                <a:extLst>
                  <a:ext uri="{FF2B5EF4-FFF2-40B4-BE49-F238E27FC236}">
                    <a16:creationId xmlns:a16="http://schemas.microsoft.com/office/drawing/2014/main" id="{A7CC33A6-9F1D-4864-BED2-F5DB29FC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292F6F5-F777-4215-8E9A-8C2E9BC3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40DD5A-477D-461D-B15D-91983E54D5DC}"/>
              </a:ext>
            </a:extLst>
          </p:cNvPr>
          <p:cNvGrpSpPr/>
          <p:nvPr/>
        </p:nvGrpSpPr>
        <p:grpSpPr>
          <a:xfrm>
            <a:off x="13311229" y="3848100"/>
            <a:ext cx="2858441" cy="2858441"/>
            <a:chOff x="13311229" y="3848100"/>
            <a:chExt cx="2858441" cy="2858441"/>
          </a:xfrm>
        </p:grpSpPr>
        <p:grpSp>
          <p:nvGrpSpPr>
            <p:cNvPr id="79" name="그룹 1006">
              <a:extLst>
                <a:ext uri="{FF2B5EF4-FFF2-40B4-BE49-F238E27FC236}">
                  <a16:creationId xmlns:a16="http://schemas.microsoft.com/office/drawing/2014/main" id="{6967B900-34A0-4EDC-A700-32494AE28807}"/>
                </a:ext>
              </a:extLst>
            </p:cNvPr>
            <p:cNvGrpSpPr/>
            <p:nvPr/>
          </p:nvGrpSpPr>
          <p:grpSpPr>
            <a:xfrm>
              <a:off x="13311229" y="3848100"/>
              <a:ext cx="2858441" cy="2858441"/>
              <a:chOff x="1449649" y="5073313"/>
              <a:chExt cx="2284598" cy="2284598"/>
            </a:xfrm>
          </p:grpSpPr>
          <p:pic>
            <p:nvPicPr>
              <p:cNvPr id="80" name="Object 20">
                <a:extLst>
                  <a:ext uri="{FF2B5EF4-FFF2-40B4-BE49-F238E27FC236}">
                    <a16:creationId xmlns:a16="http://schemas.microsoft.com/office/drawing/2014/main" id="{8344D8B8-EA8B-411A-A76D-32D227CFB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EC82777E-3702-4024-B569-38CC60BD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3156" y="4699645"/>
              <a:ext cx="1277273" cy="1277273"/>
            </a:xfrm>
            <a:prstGeom prst="rect">
              <a:avLst/>
            </a:prstGeom>
          </p:spPr>
        </p:pic>
        <p:pic>
          <p:nvPicPr>
            <p:cNvPr id="961" name="그림 960">
              <a:extLst>
                <a:ext uri="{FF2B5EF4-FFF2-40B4-BE49-F238E27FC236}">
                  <a16:creationId xmlns:a16="http://schemas.microsoft.com/office/drawing/2014/main" id="{104D4E85-4766-4CBC-9666-6327F7002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714" b="90000" l="10000" r="90000">
                          <a14:foregroundMark x1="26786" y1="5714" x2="38214" y2="8214"/>
                          <a14:foregroundMark x1="44643" y1="47857" x2="45357" y2="65357"/>
                          <a14:foregroundMark x1="65000" y1="58571" x2="55714" y2="66071"/>
                          <a14:foregroundMark x1="58214" y1="44643" x2="49286" y2="65714"/>
                          <a14:foregroundMark x1="49286" y1="65714" x2="51071" y2="52857"/>
                          <a14:foregroundMark x1="70714" y1="80000" x2="81786" y2="81429"/>
                          <a14:foregroundMark x1="73214" y1="77857" x2="75000" y2="86071"/>
                          <a14:foregroundMark x1="16071" y1="74286" x2="25714" y2="810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632456" y="4601381"/>
              <a:ext cx="1473799" cy="1473799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7207249-4946-4AE8-AAB4-74088F4C2BA7}"/>
              </a:ext>
            </a:extLst>
          </p:cNvPr>
          <p:cNvGrpSpPr/>
          <p:nvPr/>
        </p:nvGrpSpPr>
        <p:grpSpPr>
          <a:xfrm>
            <a:off x="7663630" y="2635395"/>
            <a:ext cx="2560060" cy="2560060"/>
            <a:chOff x="7663630" y="2635395"/>
            <a:chExt cx="2560060" cy="2560060"/>
          </a:xfrm>
        </p:grpSpPr>
        <p:grpSp>
          <p:nvGrpSpPr>
            <p:cNvPr id="83" name="그룹 1006">
              <a:extLst>
                <a:ext uri="{FF2B5EF4-FFF2-40B4-BE49-F238E27FC236}">
                  <a16:creationId xmlns:a16="http://schemas.microsoft.com/office/drawing/2014/main" id="{C0798F9E-9EAE-4005-A8A9-D122293CC590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85" name="Object 20">
                <a:extLst>
                  <a:ext uri="{FF2B5EF4-FFF2-40B4-BE49-F238E27FC236}">
                    <a16:creationId xmlns:a16="http://schemas.microsoft.com/office/drawing/2014/main" id="{4D647DD9-8F44-46FE-9D92-AB2464C0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965" name="그림 964">
              <a:extLst>
                <a:ext uri="{FF2B5EF4-FFF2-40B4-BE49-F238E27FC236}">
                  <a16:creationId xmlns:a16="http://schemas.microsoft.com/office/drawing/2014/main" id="{14EA7838-8B8C-4920-8E50-51346CFE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DB26B3-CDD2-4635-AEA5-1B66858BDABE}"/>
              </a:ext>
            </a:extLst>
          </p:cNvPr>
          <p:cNvGrpSpPr/>
          <p:nvPr/>
        </p:nvGrpSpPr>
        <p:grpSpPr>
          <a:xfrm>
            <a:off x="7627856" y="6475485"/>
            <a:ext cx="2560060" cy="2560060"/>
            <a:chOff x="7627856" y="6475485"/>
            <a:chExt cx="2560060" cy="2560060"/>
          </a:xfrm>
        </p:grpSpPr>
        <p:grpSp>
          <p:nvGrpSpPr>
            <p:cNvPr id="91" name="그룹 1006">
              <a:extLst>
                <a:ext uri="{FF2B5EF4-FFF2-40B4-BE49-F238E27FC236}">
                  <a16:creationId xmlns:a16="http://schemas.microsoft.com/office/drawing/2014/main" id="{092501E1-4410-4FBB-8F96-2F3EA81FD164}"/>
                </a:ext>
              </a:extLst>
            </p:cNvPr>
            <p:cNvGrpSpPr/>
            <p:nvPr/>
          </p:nvGrpSpPr>
          <p:grpSpPr>
            <a:xfrm>
              <a:off x="7627856" y="6475485"/>
              <a:ext cx="2560060" cy="2560060"/>
              <a:chOff x="1449649" y="5073313"/>
              <a:chExt cx="2284598" cy="2284598"/>
            </a:xfrm>
          </p:grpSpPr>
          <p:pic>
            <p:nvPicPr>
              <p:cNvPr id="92" name="Object 20">
                <a:extLst>
                  <a:ext uri="{FF2B5EF4-FFF2-40B4-BE49-F238E27FC236}">
                    <a16:creationId xmlns:a16="http://schemas.microsoft.com/office/drawing/2014/main" id="{FF9D21BC-5EE9-4681-81B6-86E5D3510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DA28FD-A1A6-4E5A-8C93-722D7FC40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6737713"/>
              <a:ext cx="1918265" cy="1976795"/>
            </a:xfrm>
            <a:prstGeom prst="rect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33F22B-AD33-419A-A458-EF8265F6A378}"/>
              </a:ext>
            </a:extLst>
          </p:cNvPr>
          <p:cNvCxnSpPr/>
          <p:nvPr/>
        </p:nvCxnSpPr>
        <p:spPr>
          <a:xfrm>
            <a:off x="11811000" y="1335261"/>
            <a:ext cx="0" cy="8608839"/>
          </a:xfrm>
          <a:prstGeom prst="line">
            <a:avLst/>
          </a:prstGeom>
          <a:ln w="3810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1D8AB27-3889-4B9E-9018-650EBA6C357C}"/>
              </a:ext>
            </a:extLst>
          </p:cNvPr>
          <p:cNvSpPr/>
          <p:nvPr/>
        </p:nvSpPr>
        <p:spPr>
          <a:xfrm>
            <a:off x="4619765" y="1099644"/>
            <a:ext cx="3042022" cy="538656"/>
          </a:xfrm>
          <a:prstGeom prst="roundRect">
            <a:avLst/>
          </a:prstGeom>
          <a:solidFill>
            <a:srgbClr val="E3E3E3"/>
          </a:solidFill>
          <a:ln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기능 추가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2DA4538F-7579-4AE1-A9C9-0948B93E3172}"/>
              </a:ext>
            </a:extLst>
          </p:cNvPr>
          <p:cNvSpPr/>
          <p:nvPr/>
        </p:nvSpPr>
        <p:spPr>
          <a:xfrm>
            <a:off x="13064233" y="1099644"/>
            <a:ext cx="3042022" cy="538656"/>
          </a:xfrm>
          <a:prstGeom prst="roundRect">
            <a:avLst/>
          </a:prstGeom>
          <a:solidFill>
            <a:srgbClr val="E3E3E3"/>
          </a:solidFill>
          <a:ln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기능 개선</a:t>
            </a:r>
          </a:p>
        </p:txBody>
      </p:sp>
    </p:spTree>
    <p:extLst>
      <p:ext uri="{BB962C8B-B14F-4D97-AF65-F5344CB8AC3E}">
        <p14:creationId xmlns:p14="http://schemas.microsoft.com/office/powerpoint/2010/main" val="177282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61534" y="861147"/>
            <a:ext cx="272681" cy="412445"/>
          </a:xfrm>
          <a:prstGeom prst="rect">
            <a:avLst/>
          </a:prstGeom>
        </p:spPr>
      </p:pic>
      <p:pic>
        <p:nvPicPr>
          <p:cNvPr id="29" name="Object 18">
            <a:extLst>
              <a:ext uri="{FF2B5EF4-FFF2-40B4-BE49-F238E27FC236}">
                <a16:creationId xmlns:a16="http://schemas.microsoft.com/office/drawing/2014/main" id="{8D9B85DE-E8C0-49FD-8FDF-5C2C35945F1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3360" y="2002762"/>
            <a:ext cx="4353691" cy="759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904109" y="709250"/>
            <a:ext cx="267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90" y="917161"/>
            <a:ext cx="348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 (module) Section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1" name="Object 18">
            <a:extLst>
              <a:ext uri="{FF2B5EF4-FFF2-40B4-BE49-F238E27FC236}">
                <a16:creationId xmlns:a16="http://schemas.microsoft.com/office/drawing/2014/main" id="{92B832FD-B795-4CA6-8CDD-20F7A26343F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109" y="197290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" name="Object 18">
            <a:extLst>
              <a:ext uri="{FF2B5EF4-FFF2-40B4-BE49-F238E27FC236}">
                <a16:creationId xmlns:a16="http://schemas.microsoft.com/office/drawing/2014/main" id="{67B90B49-3B6C-4D3C-AB68-EE85168E62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6000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Object 18">
            <a:extLst>
              <a:ext uri="{FF2B5EF4-FFF2-40B4-BE49-F238E27FC236}">
                <a16:creationId xmlns:a16="http://schemas.microsoft.com/office/drawing/2014/main" id="{AA883D5F-DC95-4EE3-81D0-E3DEAA5CA28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84760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7" name="Object 18">
            <a:extLst>
              <a:ext uri="{FF2B5EF4-FFF2-40B4-BE49-F238E27FC236}">
                <a16:creationId xmlns:a16="http://schemas.microsoft.com/office/drawing/2014/main" id="{76670BE7-AC1B-4E68-8FBE-77B6064CF1F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23781" y="2002762"/>
            <a:ext cx="4353691" cy="759019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EBC702-94A2-466A-B295-0EA8E6688F79}"/>
              </a:ext>
            </a:extLst>
          </p:cNvPr>
          <p:cNvSpPr/>
          <p:nvPr/>
        </p:nvSpPr>
        <p:spPr>
          <a:xfrm>
            <a:off x="1021408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스마트폰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CC5FAC2-B119-4576-BB53-BAC4140CFBE3}"/>
              </a:ext>
            </a:extLst>
          </p:cNvPr>
          <p:cNvSpPr/>
          <p:nvPr/>
        </p:nvSpPr>
        <p:spPr>
          <a:xfrm>
            <a:off x="6756749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공용 전동 </a:t>
            </a:r>
            <a:r>
              <a:rPr lang="ko-KR" altLang="en-US" sz="20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EF7BA9E-EFFB-43AA-B149-C472D2735481}"/>
              </a:ext>
            </a:extLst>
          </p:cNvPr>
          <p:cNvSpPr/>
          <p:nvPr/>
        </p:nvSpPr>
        <p:spPr>
          <a:xfrm>
            <a:off x="12477790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</a:t>
            </a:r>
            <a:endParaRPr lang="ko-KR" altLang="en-US" sz="20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1B5554-9F3D-4CC8-BCBF-4CED85810CFE}"/>
              </a:ext>
            </a:extLst>
          </p:cNvPr>
          <p:cNvSpPr/>
          <p:nvPr/>
        </p:nvSpPr>
        <p:spPr>
          <a:xfrm>
            <a:off x="1143000" y="3086099"/>
            <a:ext cx="3733800" cy="22995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8406D4-D645-4C01-A261-460A03AD22FB}"/>
              </a:ext>
            </a:extLst>
          </p:cNvPr>
          <p:cNvSpPr txBox="1"/>
          <p:nvPr/>
        </p:nvSpPr>
        <p:spPr>
          <a:xfrm>
            <a:off x="1021408" y="5630458"/>
            <a:ext cx="42158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스마트폰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Client, Board1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과 통신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Wifi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–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ui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page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접속 및 동작 인식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헬멧 착용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Check 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인식버튼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</a:t>
            </a:r>
            <a:r>
              <a:rPr lang="ko-KR" altLang="en-US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킥보드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사용 종료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종료버튼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3)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재시작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리셋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4)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내용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5)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상태 및 종료 시 요금 알림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81F79-09DD-4A53-819A-54FC8BB3085D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09900" y="3086099"/>
            <a:ext cx="0" cy="22995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547DF77-50BB-435C-925E-3C86825316D9}"/>
              </a:ext>
            </a:extLst>
          </p:cNvPr>
          <p:cNvSpPr/>
          <p:nvPr/>
        </p:nvSpPr>
        <p:spPr>
          <a:xfrm>
            <a:off x="6879523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37E25F1-09EC-4D15-A696-D3BC658A4FCA}"/>
              </a:ext>
            </a:extLst>
          </p:cNvPr>
          <p:cNvSpPr/>
          <p:nvPr/>
        </p:nvSpPr>
        <p:spPr>
          <a:xfrm>
            <a:off x="12606272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DAB8D4-A909-476D-9188-CC4E76040A8C}"/>
              </a:ext>
            </a:extLst>
          </p:cNvPr>
          <p:cNvSpPr txBox="1"/>
          <p:nvPr/>
        </p:nvSpPr>
        <p:spPr>
          <a:xfrm>
            <a:off x="6762326" y="5869538"/>
            <a:ext cx="4215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Board-1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Server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Serial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통신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LED Matrix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현재 모터 상태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event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발생시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BA7971-D82A-43D2-8D51-5C020F9609F8}"/>
              </a:ext>
            </a:extLst>
          </p:cNvPr>
          <p:cNvSpPr txBox="1"/>
          <p:nvPr/>
        </p:nvSpPr>
        <p:spPr>
          <a:xfrm>
            <a:off x="12578563" y="5842452"/>
            <a:ext cx="42158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Board-2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가변 저항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주차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spot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에서 주차 감지 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4" name="Object 15">
            <a:extLst>
              <a:ext uri="{FF2B5EF4-FFF2-40B4-BE49-F238E27FC236}">
                <a16:creationId xmlns:a16="http://schemas.microsoft.com/office/drawing/2014/main" id="{A733FAE1-6232-45F7-911C-1F4BDB6964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0671" y="948494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C08AA-C320-43BA-999F-33B94BF1A81D}"/>
              </a:ext>
            </a:extLst>
          </p:cNvPr>
          <p:cNvSpPr txBox="1"/>
          <p:nvPr/>
        </p:nvSpPr>
        <p:spPr>
          <a:xfrm>
            <a:off x="1600200" y="3619500"/>
            <a:ext cx="8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2C5D0A-3E98-4FD1-854F-4E99CE9F4C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61" t="19279" r="19527" b="16910"/>
          <a:stretch/>
        </p:blipFill>
        <p:spPr>
          <a:xfrm>
            <a:off x="7831181" y="3112156"/>
            <a:ext cx="1963329" cy="19384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7C4B27-DCA9-4D8C-9637-46B1441E99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423" t="26950" r="12023" b="22802"/>
          <a:stretch/>
        </p:blipFill>
        <p:spPr>
          <a:xfrm>
            <a:off x="13046427" y="3112157"/>
            <a:ext cx="3030357" cy="19384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BC56E9-F237-498E-8AB1-6A4FE5F7A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3112156"/>
            <a:ext cx="1850009" cy="22734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FD501C-B999-496E-92FC-872E29F659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81" b="35249"/>
          <a:stretch/>
        </p:blipFill>
        <p:spPr>
          <a:xfrm>
            <a:off x="3050192" y="3112156"/>
            <a:ext cx="1809718" cy="2279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FD864C7-AA7D-4093-A95C-A8B4F8B1BEF6}"/>
              </a:ext>
            </a:extLst>
          </p:cNvPr>
          <p:cNvSpPr/>
          <p:nvPr/>
        </p:nvSpPr>
        <p:spPr>
          <a:xfrm>
            <a:off x="5962593" y="7584418"/>
            <a:ext cx="4364182" cy="109618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1204185" y="702636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B3BB59-54F0-4C42-8B15-0B2AA9CCE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85" y="4185241"/>
            <a:ext cx="2202011" cy="2202011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96542"/>
            <a:ext cx="10668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2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 server &amp; client 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가변 저항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Spot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가져와 주차 확인용  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손잡이를 끝까지 돌리고 기존의 방법과 동일하게 스마트폰으로 사용 종료하여 주차를 완료한다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확인용 손잡이는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board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연결한 가변 저항으로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3F0BCB-33D6-4EE3-9CC2-FC7CA3458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91" b="96970" l="10000" r="90000">
                        <a14:foregroundMark x1="81667" y1="19697" x2="20000" y2="15152"/>
                        <a14:foregroundMark x1="20000" y1="15152" x2="33333" y2="69697"/>
                        <a14:foregroundMark x1="33333" y1="69697" x2="71667" y2="42424"/>
                        <a14:foregroundMark x1="68333" y1="90909" x2="68333" y2="90909"/>
                        <a14:foregroundMark x1="76667" y1="84848" x2="41667" y2="84848"/>
                        <a14:foregroundMark x1="40000" y1="84848" x2="50000" y2="96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4108" y="7248396"/>
            <a:ext cx="806327" cy="8869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363463-1156-4A25-A08F-19D7D5BE53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46" b="89873" l="10000" r="90000">
                        <a14:foregroundMark x1="35484" y1="14873" x2="38387" y2="15506"/>
                        <a14:foregroundMark x1="33226" y1="6646" x2="36452" y2="10443"/>
                        <a14:foregroundMark x1="19355" y1="79747" x2="20323" y2="81646"/>
                        <a14:foregroundMark x1="79032" y1="76899" x2="84839" y2="76582"/>
                        <a14:foregroundMark x1="33226" y1="7595" x2="35484" y2="9494"/>
                        <a14:foregroundMark x1="31290" y1="7595" x2="37742" y2="10443"/>
                        <a14:foregroundMark x1="36452" y1="12975" x2="34839" y2="20570"/>
                        <a14:foregroundMark x1="35484" y1="14557" x2="35806" y2="13608"/>
                        <a14:foregroundMark x1="12258" y1="79747" x2="20968" y2="84177"/>
                        <a14:foregroundMark x1="80645" y1="79114" x2="78387" y2="87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02839" y="6995065"/>
            <a:ext cx="1435789" cy="146358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7740177-65CB-4490-97CA-07E9C5C058FD}"/>
              </a:ext>
            </a:extLst>
          </p:cNvPr>
          <p:cNvSpPr/>
          <p:nvPr/>
        </p:nvSpPr>
        <p:spPr>
          <a:xfrm>
            <a:off x="6874839" y="5091282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Server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생성한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‘MyESP32’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연결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CBA66FD-F57F-4416-B9AA-6A6A9706FBD7}"/>
              </a:ext>
            </a:extLst>
          </p:cNvPr>
          <p:cNvSpPr/>
          <p:nvPr/>
        </p:nvSpPr>
        <p:spPr>
          <a:xfrm>
            <a:off x="10487757" y="5085589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연결된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가변저항를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오른쪽으로 끝까지 돌림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7774F1-4026-4066-A562-5025D016E587}"/>
              </a:ext>
            </a:extLst>
          </p:cNvPr>
          <p:cNvSpPr/>
          <p:nvPr/>
        </p:nvSpPr>
        <p:spPr>
          <a:xfrm>
            <a:off x="14156094" y="508559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-&gt; 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“PARK”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950CFE3-4F30-413D-8B09-0A15E6DDA927}"/>
              </a:ext>
            </a:extLst>
          </p:cNvPr>
          <p:cNvSpPr/>
          <p:nvPr/>
        </p:nvSpPr>
        <p:spPr>
          <a:xfrm>
            <a:off x="14171109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스마트폰에서 종료 버튼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 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“Rx Data = 1”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ACE1E8B-E116-45E3-BCAE-7199FDB02955}"/>
              </a:ext>
            </a:extLst>
          </p:cNvPr>
          <p:cNvSpPr/>
          <p:nvPr/>
        </p:nvSpPr>
        <p:spPr>
          <a:xfrm>
            <a:off x="10556838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709031F-40DF-4237-BB4E-A277863C94F2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9844668" y="8290458"/>
            <a:ext cx="1341212" cy="136481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42F27F-D9ED-40E4-AC08-50B614BF62EC}"/>
              </a:ext>
            </a:extLst>
          </p:cNvPr>
          <p:cNvCxnSpPr>
            <a:stCxn id="22" idx="6"/>
            <a:endCxn id="27" idx="2"/>
          </p:cNvCxnSpPr>
          <p:nvPr/>
        </p:nvCxnSpPr>
        <p:spPr>
          <a:xfrm flipV="1">
            <a:off x="9787545" y="563652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877C155-E871-4B9E-B94F-38938BD471B0}"/>
              </a:ext>
            </a:extLst>
          </p:cNvPr>
          <p:cNvCxnSpPr/>
          <p:nvPr/>
        </p:nvCxnSpPr>
        <p:spPr>
          <a:xfrm flipV="1">
            <a:off x="13428172" y="5619489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50A844-5AA6-41FE-9FEC-3951128C70C3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15612447" y="6187465"/>
            <a:ext cx="15015" cy="51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A3DA6FC-FFA0-4E90-9C2A-08CECFDABEF5}"/>
              </a:ext>
            </a:extLst>
          </p:cNvPr>
          <p:cNvCxnSpPr>
            <a:cxnSpLocks/>
            <a:endCxn id="34" idx="6"/>
          </p:cNvCxnSpPr>
          <p:nvPr/>
        </p:nvCxnSpPr>
        <p:spPr>
          <a:xfrm flipH="1" flipV="1">
            <a:off x="13469544" y="7257479"/>
            <a:ext cx="723362" cy="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A4B632-F284-4F99-AC24-F151D93F0F6E}"/>
              </a:ext>
            </a:extLst>
          </p:cNvPr>
          <p:cNvSpPr txBox="1"/>
          <p:nvPr/>
        </p:nvSpPr>
        <p:spPr>
          <a:xfrm>
            <a:off x="14616804" y="9049998"/>
            <a:ext cx="336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주차를 확인했습니다</a:t>
            </a:r>
            <a:r>
              <a:rPr lang="en-US" altLang="ko-KR" dirty="0"/>
              <a:t>. </a:t>
            </a:r>
            <a:r>
              <a:rPr lang="ko-KR" altLang="en-US" dirty="0" err="1"/>
              <a:t>오백원</a:t>
            </a:r>
            <a:r>
              <a:rPr lang="ko-KR" altLang="en-US" dirty="0"/>
              <a:t> 할인이 적용됩니다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52E4F3C-AC44-4692-A6D5-04CFA7241C1B}"/>
              </a:ext>
            </a:extLst>
          </p:cNvPr>
          <p:cNvSpPr/>
          <p:nvPr/>
        </p:nvSpPr>
        <p:spPr>
          <a:xfrm>
            <a:off x="10553084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  <p:pic>
        <p:nvPicPr>
          <p:cNvPr id="1026" name="Picture 2" descr="Volume free icon">
            <a:extLst>
              <a:ext uri="{FF2B5EF4-FFF2-40B4-BE49-F238E27FC236}">
                <a16:creationId xmlns:a16="http://schemas.microsoft.com/office/drawing/2014/main" id="{8834FE1C-133A-4EEA-9003-B71145A25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988" y="8132508"/>
            <a:ext cx="766029" cy="76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uetooth free icon">
            <a:extLst>
              <a:ext uri="{FF2B5EF4-FFF2-40B4-BE49-F238E27FC236}">
                <a16:creationId xmlns:a16="http://schemas.microsoft.com/office/drawing/2014/main" id="{AE3E593D-1A05-4066-8D0B-843C7F8E1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874" y="6387252"/>
            <a:ext cx="744504" cy="74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FCB3F1-8C30-4196-85C6-74CEABF1C6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67603" y="8797550"/>
            <a:ext cx="3067478" cy="50489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2A2F4A-D898-4F7E-9DB5-DD65432FE4DA}"/>
              </a:ext>
            </a:extLst>
          </p:cNvPr>
          <p:cNvSpPr txBox="1"/>
          <p:nvPr/>
        </p:nvSpPr>
        <p:spPr>
          <a:xfrm>
            <a:off x="9601200" y="9737200"/>
            <a:ext cx="205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Matrix Display</a:t>
            </a:r>
            <a:endParaRPr lang="ko-KR" altLang="en-US" sz="20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A4F140-E85A-41D5-A4BD-D9DD90154E42}"/>
              </a:ext>
            </a:extLst>
          </p:cNvPr>
          <p:cNvSpPr txBox="1"/>
          <p:nvPr/>
        </p:nvSpPr>
        <p:spPr>
          <a:xfrm>
            <a:off x="12245942" y="9737200"/>
            <a:ext cx="2714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Dash-Board Display</a:t>
            </a:r>
            <a:endParaRPr lang="ko-KR" altLang="en-US" sz="20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5B0CF2-3187-4053-B259-40D18643560F}"/>
              </a:ext>
            </a:extLst>
          </p:cNvPr>
          <p:cNvSpPr txBox="1"/>
          <p:nvPr/>
        </p:nvSpPr>
        <p:spPr>
          <a:xfrm>
            <a:off x="15547486" y="9737200"/>
            <a:ext cx="2714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Audio Out</a:t>
            </a:r>
            <a:endParaRPr lang="ko-KR" altLang="en-US" sz="20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04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976152" y="5329440"/>
            <a:ext cx="518034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25537" y="1996542"/>
            <a:ext cx="111525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WIFI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기존에는 사용자가 공용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전동킥보드를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사용하기 위해 전용 앱에서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연결하면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바로 사용이 가능하다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과정에서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연결하였을 때 스마트폰 전방 카메라에 비치는 사용자의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모습에 헬멧을 착용하였음이 확인되어야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주행을 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9B38B3-6159-472A-A3DC-B75D05942EA4}"/>
              </a:ext>
            </a:extLst>
          </p:cNvPr>
          <p:cNvGrpSpPr/>
          <p:nvPr/>
        </p:nvGrpSpPr>
        <p:grpSpPr>
          <a:xfrm>
            <a:off x="2137103" y="2280673"/>
            <a:ext cx="2858441" cy="2858441"/>
            <a:chOff x="2137103" y="2280673"/>
            <a:chExt cx="2858441" cy="2858441"/>
          </a:xfrm>
        </p:grpSpPr>
        <p:grpSp>
          <p:nvGrpSpPr>
            <p:cNvPr id="16" name="그룹 1006">
              <a:extLst>
                <a:ext uri="{FF2B5EF4-FFF2-40B4-BE49-F238E27FC236}">
                  <a16:creationId xmlns:a16="http://schemas.microsoft.com/office/drawing/2014/main" id="{BE8A6522-AE1E-406B-AE55-6E4A11D3A05B}"/>
                </a:ext>
              </a:extLst>
            </p:cNvPr>
            <p:cNvGrpSpPr/>
            <p:nvPr/>
          </p:nvGrpSpPr>
          <p:grpSpPr>
            <a:xfrm>
              <a:off x="2137103" y="2280673"/>
              <a:ext cx="2858441" cy="2858441"/>
              <a:chOff x="1449649" y="5073313"/>
              <a:chExt cx="2284598" cy="2284598"/>
            </a:xfrm>
          </p:grpSpPr>
          <p:pic>
            <p:nvPicPr>
              <p:cNvPr id="17" name="Object 20">
                <a:extLst>
                  <a:ext uri="{FF2B5EF4-FFF2-40B4-BE49-F238E27FC236}">
                    <a16:creationId xmlns:a16="http://schemas.microsoft.com/office/drawing/2014/main" id="{83A9D7C8-77C5-405B-9B3F-E97A2E84A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71B646D-83DF-415E-B8F0-1BD4369F9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579" y="2889000"/>
              <a:ext cx="1641785" cy="164178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8C597A-E072-422E-80C8-3463361A1E90}"/>
              </a:ext>
            </a:extLst>
          </p:cNvPr>
          <p:cNvGrpSpPr/>
          <p:nvPr/>
        </p:nvGrpSpPr>
        <p:grpSpPr>
          <a:xfrm>
            <a:off x="5649456" y="5524716"/>
            <a:ext cx="2362200" cy="2348659"/>
            <a:chOff x="6324600" y="6047311"/>
            <a:chExt cx="2362200" cy="23486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DE1871-3D8B-4220-BD14-5297D2FD8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6047311"/>
              <a:ext cx="2362200" cy="234865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E166754-BC84-4EDC-B652-9B2FB8465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5" r="15385"/>
            <a:stretch/>
          </p:blipFill>
          <p:spPr>
            <a:xfrm>
              <a:off x="7010400" y="6570853"/>
              <a:ext cx="685800" cy="1052528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65F5C42A-C38B-4538-A56B-2220FA5BA894}"/>
              </a:ext>
            </a:extLst>
          </p:cNvPr>
          <p:cNvSpPr/>
          <p:nvPr/>
        </p:nvSpPr>
        <p:spPr>
          <a:xfrm>
            <a:off x="15157262" y="4938213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Teachable machine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학습된 모델에 의해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 헬멧 착용 여부 판단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BC2F93-41B3-43A1-A3F8-931AD255F0DE}"/>
              </a:ext>
            </a:extLst>
          </p:cNvPr>
          <p:cNvSpPr/>
          <p:nvPr/>
        </p:nvSpPr>
        <p:spPr>
          <a:xfrm>
            <a:off x="15222894" y="6632425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노드레드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착용 여부 전달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8DEC181-CBC8-4028-9D3A-90F2660E03E4}"/>
              </a:ext>
            </a:extLst>
          </p:cNvPr>
          <p:cNvCxnSpPr>
            <a:cxnSpLocks/>
          </p:cNvCxnSpPr>
          <p:nvPr/>
        </p:nvCxnSpPr>
        <p:spPr>
          <a:xfrm flipV="1">
            <a:off x="10847089" y="5486304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46E7A421-443D-4FC0-9EBE-C90D3F38BB30}"/>
              </a:ext>
            </a:extLst>
          </p:cNvPr>
          <p:cNvSpPr/>
          <p:nvPr/>
        </p:nvSpPr>
        <p:spPr>
          <a:xfrm>
            <a:off x="7935368" y="4938213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동일한 네트워크 망에서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QR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코드를 통해 대시보드 페이지에 접속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FB3B51-3107-4638-BF40-51F593EE260A}"/>
              </a:ext>
            </a:extLst>
          </p:cNvPr>
          <p:cNvSpPr/>
          <p:nvPr/>
        </p:nvSpPr>
        <p:spPr>
          <a:xfrm>
            <a:off x="11546316" y="4938213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인식 버튼을 누르면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IP CAM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서버에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Node-red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http request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요청</a:t>
            </a:r>
          </a:p>
          <a:p>
            <a:pPr algn="ctr"/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D0E6C99-4CBC-4B0E-BB51-A5B124ED5211}"/>
              </a:ext>
            </a:extLst>
          </p:cNvPr>
          <p:cNvCxnSpPr>
            <a:cxnSpLocks/>
          </p:cNvCxnSpPr>
          <p:nvPr/>
        </p:nvCxnSpPr>
        <p:spPr>
          <a:xfrm flipV="1">
            <a:off x="14458037" y="5486304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C1F3AB-0282-46DA-AF97-D43129AAD1BE}"/>
              </a:ext>
            </a:extLst>
          </p:cNvPr>
          <p:cNvCxnSpPr>
            <a:cxnSpLocks/>
          </p:cNvCxnSpPr>
          <p:nvPr/>
        </p:nvCxnSpPr>
        <p:spPr>
          <a:xfrm>
            <a:off x="16685526" y="5996401"/>
            <a:ext cx="0" cy="67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F144B707-28D9-43AB-83C0-7DBEFB2ACA28}"/>
              </a:ext>
            </a:extLst>
          </p:cNvPr>
          <p:cNvSpPr/>
          <p:nvPr/>
        </p:nvSpPr>
        <p:spPr>
          <a:xfrm>
            <a:off x="11445214" y="6632425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노드레드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가동 여부 전달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C4CA357-136F-48BB-8FB4-7358B0F0CF8C}"/>
              </a:ext>
            </a:extLst>
          </p:cNvPr>
          <p:cNvCxnSpPr>
            <a:cxnSpLocks/>
          </p:cNvCxnSpPr>
          <p:nvPr/>
        </p:nvCxnSpPr>
        <p:spPr>
          <a:xfrm flipH="1">
            <a:off x="14360242" y="7183362"/>
            <a:ext cx="860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4BF3B98D-785D-45AC-BB9A-8FB91424B50F}"/>
              </a:ext>
            </a:extLst>
          </p:cNvPr>
          <p:cNvSpPr/>
          <p:nvPr/>
        </p:nvSpPr>
        <p:spPr>
          <a:xfrm>
            <a:off x="7667533" y="6632425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가능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불가능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38B687C-94C1-48EE-8D49-C6E108DE9FE6}"/>
              </a:ext>
            </a:extLst>
          </p:cNvPr>
          <p:cNvCxnSpPr>
            <a:cxnSpLocks/>
          </p:cNvCxnSpPr>
          <p:nvPr/>
        </p:nvCxnSpPr>
        <p:spPr>
          <a:xfrm flipH="1" flipV="1">
            <a:off x="10582562" y="7183362"/>
            <a:ext cx="860330" cy="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276B26B-C4A1-451B-BB68-6C3859FEB00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412" b="16847"/>
          <a:stretch/>
        </p:blipFill>
        <p:spPr>
          <a:xfrm>
            <a:off x="6629400" y="7582314"/>
            <a:ext cx="2424129" cy="2364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6A796BF-4DF9-4F7B-8FA4-B9C2C6FA7E29}"/>
              </a:ext>
            </a:extLst>
          </p:cNvPr>
          <p:cNvSpPr txBox="1"/>
          <p:nvPr/>
        </p:nvSpPr>
        <p:spPr>
          <a:xfrm>
            <a:off x="7935368" y="9886890"/>
            <a:ext cx="2714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Dash-Board Display</a:t>
            </a:r>
            <a:endParaRPr lang="ko-KR" altLang="en-US" sz="20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918101-1915-4EC1-B003-C01292672C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64" t="5512" r="4415" b="-571"/>
          <a:stretch/>
        </p:blipFill>
        <p:spPr>
          <a:xfrm>
            <a:off x="9053529" y="7582314"/>
            <a:ext cx="2506654" cy="23649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A67278-71E2-4912-BBE0-A8656E3840C4}"/>
              </a:ext>
            </a:extLst>
          </p:cNvPr>
          <p:cNvSpPr txBox="1"/>
          <p:nvPr/>
        </p:nvSpPr>
        <p:spPr>
          <a:xfrm>
            <a:off x="12890516" y="8755878"/>
            <a:ext cx="336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헬멧을 착용했습니다</a:t>
            </a:r>
            <a:r>
              <a:rPr lang="en-US" altLang="ko-KR" dirty="0"/>
              <a:t>..”</a:t>
            </a:r>
            <a:endParaRPr lang="ko-KR" altLang="en-US" dirty="0"/>
          </a:p>
        </p:txBody>
      </p:sp>
      <p:pic>
        <p:nvPicPr>
          <p:cNvPr id="34" name="Picture 2" descr="Volume free icon">
            <a:extLst>
              <a:ext uri="{FF2B5EF4-FFF2-40B4-BE49-F238E27FC236}">
                <a16:creationId xmlns:a16="http://schemas.microsoft.com/office/drawing/2014/main" id="{946AC1B0-C656-447D-A1F0-54064025C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700" y="7838388"/>
            <a:ext cx="766029" cy="76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ADC61DC-A3E4-4BCE-85A2-74B99C472831}"/>
              </a:ext>
            </a:extLst>
          </p:cNvPr>
          <p:cNvSpPr txBox="1"/>
          <p:nvPr/>
        </p:nvSpPr>
        <p:spPr>
          <a:xfrm>
            <a:off x="13821198" y="9443080"/>
            <a:ext cx="2714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Audio Out</a:t>
            </a:r>
            <a:endParaRPr lang="ko-KR" altLang="en-US" sz="20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97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2362</Words>
  <Application>Microsoft Office PowerPoint</Application>
  <PresentationFormat>사용자 지정</PresentationFormat>
  <Paragraphs>406</Paragraphs>
  <Slides>18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Menlo</vt:lpstr>
      <vt:lpstr>나눔고딕OTF</vt:lpstr>
      <vt:lpstr>나눔바른고딕OTF 옛한글</vt:lpstr>
      <vt:lpstr>나눔바른펜OTF</vt:lpstr>
      <vt:lpstr>나눔스퀘어라운드OTF Bold</vt:lpstr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권경범</cp:lastModifiedBy>
  <cp:revision>50</cp:revision>
  <dcterms:created xsi:type="dcterms:W3CDTF">2021-12-04T22:17:58Z</dcterms:created>
  <dcterms:modified xsi:type="dcterms:W3CDTF">2021-12-08T19:40:05Z</dcterms:modified>
</cp:coreProperties>
</file>